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6858000" cx="12192000"/>
  <p:notesSz cx="6858000" cy="9144000"/>
  <p:embeddedFontLst>
    <p:embeddedFont>
      <p:font typeface="Century Gothic"/>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2" roundtripDataSignature="AMtx7mi6s+etMg7RvucTzetaLCTi7bYkr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43E6721-39EF-4589-80A3-B88B4D9BD31F}">
  <a:tblStyle styleId="{343E6721-39EF-4589-80A3-B88B4D9BD31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CenturyGothic-italic.fntdata"/><Relationship Id="rId11" Type="http://schemas.openxmlformats.org/officeDocument/2006/relationships/slide" Target="slides/slide6.xml"/><Relationship Id="rId22" Type="http://customschemas.google.com/relationships/presentationmetadata" Target="metadata"/><Relationship Id="rId10" Type="http://schemas.openxmlformats.org/officeDocument/2006/relationships/slide" Target="slides/slide5.xml"/><Relationship Id="rId21" Type="http://schemas.openxmlformats.org/officeDocument/2006/relationships/font" Target="fonts/CenturyGothic-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CenturyGothic-bold.fntdata"/><Relationship Id="rId6" Type="http://schemas.openxmlformats.org/officeDocument/2006/relationships/slide" Target="slides/slide1.xml"/><Relationship Id="rId18" Type="http://schemas.openxmlformats.org/officeDocument/2006/relationships/font" Target="fonts/CenturyGothic-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Heidi</a:t>
            </a:r>
            <a:endParaRPr/>
          </a:p>
          <a:p>
            <a:pPr indent="0" lvl="0" marL="0" rtl="0" algn="l">
              <a:spcBef>
                <a:spcPts val="0"/>
              </a:spcBef>
              <a:spcAft>
                <a:spcPts val="0"/>
              </a:spcAft>
              <a:buNone/>
            </a:pPr>
            <a:r>
              <a:rPr lang="en-US"/>
              <a:t>Hello everyone, we are team 7. here are our team members ……. </a:t>
            </a:r>
            <a:endParaRPr/>
          </a:p>
        </p:txBody>
      </p:sp>
      <p:sp>
        <p:nvSpPr>
          <p:cNvPr id="126" name="Google Shape;12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f250d63a34_0_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f250d63a34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Heidi</a:t>
            </a:r>
            <a:endParaRPr/>
          </a:p>
          <a:p>
            <a:pPr indent="0" lvl="0" marL="0" rtl="0" algn="l">
              <a:spcBef>
                <a:spcPts val="0"/>
              </a:spcBef>
              <a:spcAft>
                <a:spcPts val="0"/>
              </a:spcAft>
              <a:buNone/>
            </a:pPr>
            <a:r>
              <a:rPr lang="en-US"/>
              <a:t>some of the limitations of our data includes the following: as mentioned earlier, our dataset is focusing on only personal loan and it is from Loan Tap. The loan amount ranges from $500 to 40,000. also, majority of the loan were being paid off and only 20% is not being paid. The dataset may be out of date as the data is from 2007 to 2016. now i will pass on to Diego to talk about considerations for future and key learning points.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f250d63a34_0_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f250d63a34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Diego</a:t>
            </a:r>
            <a:endParaRPr/>
          </a:p>
          <a:p>
            <a:pPr indent="0" lvl="0" marL="0" rtl="0" algn="l">
              <a:spcBef>
                <a:spcPts val="0"/>
              </a:spcBef>
              <a:spcAft>
                <a:spcPts val="0"/>
              </a:spcAft>
              <a:buNone/>
            </a:pPr>
            <a:r>
              <a:t/>
            </a:r>
            <a:endParaRPr/>
          </a:p>
          <a:p>
            <a:pPr indent="0" lvl="0" marL="0" rtl="0" algn="l">
              <a:lnSpc>
                <a:spcPct val="115000"/>
              </a:lnSpc>
              <a:spcBef>
                <a:spcPts val="1200"/>
              </a:spcBef>
              <a:spcAft>
                <a:spcPts val="0"/>
              </a:spcAft>
              <a:buClr>
                <a:schemeClr val="dk1"/>
              </a:buClr>
              <a:buSzPts val="1100"/>
              <a:buFont typeface="Arial"/>
              <a:buNone/>
            </a:pPr>
            <a:r>
              <a:rPr lang="en-US"/>
              <a:t>Looking ahead, there are several considerations for improving our model. First, we initially excluded certain columns from our dataset, such as verification status (which indicates whether the borrower’s income was verified by Loantap) and employment title. Including these columns could potentially enhance our model's performance.</a:t>
            </a:r>
            <a:endParaRPr/>
          </a:p>
          <a:p>
            <a:pPr indent="0" lvl="0" marL="0" rtl="0" algn="l">
              <a:lnSpc>
                <a:spcPct val="115000"/>
              </a:lnSpc>
              <a:spcBef>
                <a:spcPts val="1200"/>
              </a:spcBef>
              <a:spcAft>
                <a:spcPts val="0"/>
              </a:spcAft>
              <a:buClr>
                <a:schemeClr val="dk1"/>
              </a:buClr>
              <a:buSzPts val="1100"/>
              <a:buFont typeface="Arial"/>
              <a:buNone/>
            </a:pPr>
            <a:r>
              <a:rPr lang="en-US"/>
              <a:t>Additionally, exploring a broader range of models might yield higher accuracy. We used 5 models for our project but there are many more we didn’t explore.</a:t>
            </a:r>
            <a:endParaRPr/>
          </a:p>
          <a:p>
            <a:pPr indent="0" lvl="0" marL="0" rtl="0" algn="l">
              <a:lnSpc>
                <a:spcPct val="115000"/>
              </a:lnSpc>
              <a:spcBef>
                <a:spcPts val="1200"/>
              </a:spcBef>
              <a:spcAft>
                <a:spcPts val="0"/>
              </a:spcAft>
              <a:buClr>
                <a:schemeClr val="dk1"/>
              </a:buClr>
              <a:buSzPts val="1100"/>
              <a:buFont typeface="Arial"/>
              <a:buNone/>
            </a:pPr>
            <a:r>
              <a:rPr lang="en-US"/>
              <a:t>Finally, our dataset was missing valuable information about borrowers, such as age, credit score, and educational level. Incorporating these features could provide a more comprehensive view of the borrowers and likely lead to better model performance.</a:t>
            </a:r>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f250d63a34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f250d63a34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Diego</a:t>
            </a:r>
            <a:endParaRPr/>
          </a:p>
          <a:p>
            <a:pPr indent="0" lvl="0" marL="0" rtl="0" algn="l">
              <a:lnSpc>
                <a:spcPct val="115000"/>
              </a:lnSpc>
              <a:spcBef>
                <a:spcPts val="1200"/>
              </a:spcBef>
              <a:spcAft>
                <a:spcPts val="0"/>
              </a:spcAft>
              <a:buClr>
                <a:schemeClr val="dk1"/>
              </a:buClr>
              <a:buSzPts val="1100"/>
              <a:buFont typeface="Arial"/>
              <a:buNone/>
            </a:pPr>
            <a:r>
              <a:rPr lang="en-US"/>
              <a:t>We were able to learn a lot working on this project. First of all, </a:t>
            </a:r>
            <a:r>
              <a:rPr lang="en-US"/>
              <a:t>let’s discuss our Logistic Regression model. This model has achieved an accuracy greater than 80%, which indicates that it is performing exceptionally well in making correct predictions. It has proven to be a strong candidate for our dataset but it’s worth noting that when we applied class weights to balance the data, the accuracy dropped. This suggests that our dataset wasn’t significantly imbalanced, and adding class weights might have inadvertently introduced bias.</a:t>
            </a:r>
            <a:endParaRPr/>
          </a:p>
          <a:p>
            <a:pPr indent="0" lvl="0" marL="0" rtl="0" algn="l">
              <a:lnSpc>
                <a:spcPct val="115000"/>
              </a:lnSpc>
              <a:spcBef>
                <a:spcPts val="1200"/>
              </a:spcBef>
              <a:spcAft>
                <a:spcPts val="0"/>
              </a:spcAft>
              <a:buClr>
                <a:schemeClr val="dk1"/>
              </a:buClr>
              <a:buSzPts val="1100"/>
              <a:buFont typeface="Arial"/>
              <a:buNone/>
            </a:pPr>
            <a:r>
              <a:rPr lang="en-US"/>
              <a:t>Next, we examined the Decision Tree model. While Decision Trees are versatile and easy to interpret, they tend to struggle with capturing complex relationships within the data. This limitation was evident in our case, as the Decision Tree model delivered lower accuracy compared to our Logistic Regression model.</a:t>
            </a:r>
            <a:endParaRPr/>
          </a:p>
          <a:p>
            <a:pPr indent="0" lvl="0" marL="0" rtl="0" algn="l">
              <a:lnSpc>
                <a:spcPct val="115000"/>
              </a:lnSpc>
              <a:spcBef>
                <a:spcPts val="1200"/>
              </a:spcBef>
              <a:spcAft>
                <a:spcPts val="0"/>
              </a:spcAft>
              <a:buClr>
                <a:schemeClr val="dk1"/>
              </a:buClr>
              <a:buSzPts val="1100"/>
              <a:buFont typeface="Arial"/>
              <a:buNone/>
            </a:pPr>
            <a:r>
              <a:rPr lang="en-US"/>
              <a:t>Moving on to the Random Forest Classifier, we found that its accuracy is comparable to that of the Logistic Regression model. The similar performance between Random Forests and Logistic Regression indicates that the more complex decision boundaries learned by the Random Forest are on par with the linear boundaries identified by the Logistic Regression model.</a:t>
            </a:r>
            <a:endParaRPr/>
          </a:p>
          <a:p>
            <a:pPr indent="0" lvl="0" marL="0" rtl="0" algn="l">
              <a:lnSpc>
                <a:spcPct val="115000"/>
              </a:lnSpc>
              <a:spcBef>
                <a:spcPts val="1200"/>
              </a:spcBef>
              <a:spcAft>
                <a:spcPts val="0"/>
              </a:spcAft>
              <a:buClr>
                <a:schemeClr val="dk1"/>
              </a:buClr>
              <a:buSzPts val="1100"/>
              <a:buFont typeface="Arial"/>
              <a:buNone/>
            </a:pPr>
            <a:r>
              <a:rPr lang="en-US"/>
              <a:t>Finally, let’s consider the XGBoost model. Despite being a more advanced and complex algorithm, XGBoost achieved the same accuracy as our Logistic Regression model. This outcome implies that, for our dataset, the additional complexity and power of XGBoost may not be necessary, as the simpler Logistic Regression model is performing just as well.</a:t>
            </a:r>
            <a:endParaRPr/>
          </a:p>
          <a:p>
            <a:pPr indent="0" lvl="0" marL="0" rtl="0" algn="l">
              <a:spcBef>
                <a:spcPts val="120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f250d63a34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f250d63a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Heidi</a:t>
            </a:r>
            <a:endParaRPr/>
          </a:p>
          <a:p>
            <a:pPr indent="0" lvl="0" marL="0" rtl="0" algn="l">
              <a:spcBef>
                <a:spcPts val="0"/>
              </a:spcBef>
              <a:spcAft>
                <a:spcPts val="0"/>
              </a:spcAft>
              <a:buNone/>
            </a:pPr>
            <a:r>
              <a:rPr lang="en-US"/>
              <a:t>we are trying  </a:t>
            </a:r>
            <a:r>
              <a:rPr lang="en-US" sz="1050">
                <a:solidFill>
                  <a:srgbClr val="3C4043"/>
                </a:solidFill>
                <a:highlight>
                  <a:srgbClr val="FFFFFF"/>
                </a:highlight>
              </a:rPr>
              <a:t>to develop a predictive model that accurately identifies if the loan </a:t>
            </a:r>
            <a:r>
              <a:rPr lang="en-US" sz="1050">
                <a:solidFill>
                  <a:srgbClr val="3C4043"/>
                </a:solidFill>
                <a:highlight>
                  <a:srgbClr val="FFFFFF"/>
                </a:highlight>
              </a:rPr>
              <a:t>will</a:t>
            </a:r>
            <a:r>
              <a:rPr lang="en-US" sz="1050">
                <a:solidFill>
                  <a:srgbClr val="3C4043"/>
                </a:solidFill>
                <a:highlight>
                  <a:srgbClr val="FFFFFF"/>
                </a:highlight>
              </a:rPr>
              <a:t> be paid off or will default by looking at different attributes including dti ratio, a person’s annual income, loan amount and number of open accounts, etc….</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f250d63a34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f250d63a3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Heidi</a:t>
            </a:r>
            <a:endParaRPr/>
          </a:p>
          <a:p>
            <a:pPr indent="0" lvl="0" marL="0" rtl="0" algn="l">
              <a:spcBef>
                <a:spcPts val="0"/>
              </a:spcBef>
              <a:spcAft>
                <a:spcPts val="0"/>
              </a:spcAft>
              <a:buNone/>
            </a:pPr>
            <a:r>
              <a:rPr lang="en-US"/>
              <a:t>we got our data from Kaggle. the data is from from Loan Tap. </a:t>
            </a:r>
            <a:r>
              <a:rPr lang="en-US" sz="1050">
                <a:solidFill>
                  <a:srgbClr val="3C4043"/>
                </a:solidFill>
                <a:highlight>
                  <a:srgbClr val="FFFFFF"/>
                </a:highlight>
              </a:rPr>
              <a:t>Loan Tap is an online platform committed to delivering customized loan products to millennials. The dataset is mainly focusing on personal loan. The loan amount from the data set is from 500 to 40,000 and from year 2007 to 2016. It includes 27 columns and approximately 400k rows. now i will pass on to Diego to talk about our process.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f250d63a34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f250d63a3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Diego</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To prepare our original dataset for this </a:t>
            </a:r>
            <a:r>
              <a:rPr lang="en-US"/>
              <a:t>project, we followed the process outlined on the screen. W</a:t>
            </a:r>
            <a:r>
              <a:rPr lang="en-US"/>
              <a:t>e did some data cleaning, removing na’s and columns not convenient for our models. We stored the clean dataset in sqlite format. Then, we created dummies for the categorical columns and we deleted these categorical columns. Next step was splitting the data into training and testing sets. Then, we scaled the data and we </a:t>
            </a:r>
            <a:r>
              <a:rPr lang="en-US"/>
              <a:t>proceeded</a:t>
            </a:r>
            <a:r>
              <a:rPr lang="en-US"/>
              <a:t> to create our models.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f250d63a34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f250d63a34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Soumya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f250d63a34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f250d63a3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Isabel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f250d63a34_0_1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f250d63a34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Isabel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f250d63a34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f250d63a34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Suad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f250d63a34_0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f250d63a34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Soumya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3"/>
          <p:cNvSpPr txBox="1"/>
          <p:nvPr>
            <p:ph type="ctrTitle"/>
          </p:nvPr>
        </p:nvSpPr>
        <p:spPr>
          <a:xfrm>
            <a:off x="1751012" y="609601"/>
            <a:ext cx="8676222" cy="3200400"/>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chemeClr val="lt1"/>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3"/>
          <p:cNvSpPr txBox="1"/>
          <p:nvPr>
            <p:ph idx="1" type="subTitle"/>
          </p:nvPr>
        </p:nvSpPr>
        <p:spPr>
          <a:xfrm>
            <a:off x="1751012" y="3886200"/>
            <a:ext cx="8676222" cy="1905000"/>
          </a:xfrm>
          <a:prstGeom prst="rect">
            <a:avLst/>
          </a:prstGeom>
          <a:noFill/>
          <a:ln>
            <a:noFill/>
          </a:ln>
        </p:spPr>
        <p:txBody>
          <a:bodyPr anchorCtr="0" anchor="t" bIns="45700" lIns="91425" spcFirstLastPara="1" rIns="91425" wrap="square" tIns="45700">
            <a:normAutofit/>
          </a:bodyPr>
          <a:lstStyle>
            <a:lvl1pPr lvl="0" algn="ctr">
              <a:spcBef>
                <a:spcPts val="420"/>
              </a:spcBef>
              <a:spcAft>
                <a:spcPts val="0"/>
              </a:spcAft>
              <a:buSzPts val="2100"/>
              <a:buNone/>
              <a:defRPr sz="2100">
                <a:solidFill>
                  <a:schemeClr val="lt1"/>
                </a:solidFill>
              </a:defRPr>
            </a:lvl1pPr>
            <a:lvl2pPr lvl="1" algn="ctr">
              <a:spcBef>
                <a:spcPts val="600"/>
              </a:spcBef>
              <a:spcAft>
                <a:spcPts val="0"/>
              </a:spcAft>
              <a:buSzPts val="1800"/>
              <a:buNone/>
              <a:defRPr>
                <a:solidFill>
                  <a:schemeClr val="lt1"/>
                </a:solidFill>
              </a:defRPr>
            </a:lvl2pPr>
            <a:lvl3pPr lvl="2" algn="ctr">
              <a:spcBef>
                <a:spcPts val="600"/>
              </a:spcBef>
              <a:spcAft>
                <a:spcPts val="0"/>
              </a:spcAft>
              <a:buSzPts val="1600"/>
              <a:buNone/>
              <a:defRPr>
                <a:solidFill>
                  <a:schemeClr val="lt1"/>
                </a:solidFill>
              </a:defRPr>
            </a:lvl3pPr>
            <a:lvl4pPr lvl="3" algn="ctr">
              <a:spcBef>
                <a:spcPts val="600"/>
              </a:spcBef>
              <a:spcAft>
                <a:spcPts val="0"/>
              </a:spcAft>
              <a:buSzPts val="1400"/>
              <a:buNone/>
              <a:defRPr>
                <a:solidFill>
                  <a:schemeClr val="lt1"/>
                </a:solidFill>
              </a:defRPr>
            </a:lvl4pPr>
            <a:lvl5pPr lvl="4" algn="ctr">
              <a:spcBef>
                <a:spcPts val="600"/>
              </a:spcBef>
              <a:spcAft>
                <a:spcPts val="0"/>
              </a:spcAft>
              <a:buSzPts val="1400"/>
              <a:buNone/>
              <a:defRPr>
                <a:solidFill>
                  <a:schemeClr val="lt1"/>
                </a:solidFill>
              </a:defRPr>
            </a:lvl5pPr>
            <a:lvl6pPr lvl="5" algn="ctr">
              <a:spcBef>
                <a:spcPts val="600"/>
              </a:spcBef>
              <a:spcAft>
                <a:spcPts val="0"/>
              </a:spcAft>
              <a:buSzPts val="1200"/>
              <a:buNone/>
              <a:defRPr>
                <a:solidFill>
                  <a:schemeClr val="lt1"/>
                </a:solidFill>
              </a:defRPr>
            </a:lvl6pPr>
            <a:lvl7pPr lvl="6" algn="ctr">
              <a:spcBef>
                <a:spcPts val="600"/>
              </a:spcBef>
              <a:spcAft>
                <a:spcPts val="0"/>
              </a:spcAft>
              <a:buSzPts val="1200"/>
              <a:buNone/>
              <a:defRPr>
                <a:solidFill>
                  <a:schemeClr val="lt1"/>
                </a:solidFill>
              </a:defRPr>
            </a:lvl7pPr>
            <a:lvl8pPr lvl="7" algn="ctr">
              <a:spcBef>
                <a:spcPts val="600"/>
              </a:spcBef>
              <a:spcAft>
                <a:spcPts val="0"/>
              </a:spcAft>
              <a:buSzPts val="1200"/>
              <a:buNone/>
              <a:defRPr>
                <a:solidFill>
                  <a:schemeClr val="lt1"/>
                </a:solidFill>
              </a:defRPr>
            </a:lvl8pPr>
            <a:lvl9pPr lvl="8" algn="ctr">
              <a:spcBef>
                <a:spcPts val="600"/>
              </a:spcBef>
              <a:spcAft>
                <a:spcPts val="600"/>
              </a:spcAft>
              <a:buSzPts val="1200"/>
              <a:buNone/>
              <a:defRPr>
                <a:solidFill>
                  <a:schemeClr val="lt1"/>
                </a:solidFill>
              </a:defRPr>
            </a:lvl9pPr>
          </a:lstStyle>
          <a:p/>
        </p:txBody>
      </p:sp>
      <p:sp>
        <p:nvSpPr>
          <p:cNvPr id="14" name="Google Shape;14;p3"/>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3"/>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3"/>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68" name="Shape 68"/>
        <p:cNvGrpSpPr/>
        <p:nvPr/>
      </p:nvGrpSpPr>
      <p:grpSpPr>
        <a:xfrm>
          <a:off x="0" y="0"/>
          <a:ext cx="0" cy="0"/>
          <a:chOff x="0" y="0"/>
          <a:chExt cx="0" cy="0"/>
        </a:xfrm>
      </p:grpSpPr>
      <p:sp>
        <p:nvSpPr>
          <p:cNvPr id="69" name="Google Shape;69;p12"/>
          <p:cNvSpPr txBox="1"/>
          <p:nvPr>
            <p:ph type="title"/>
          </p:nvPr>
        </p:nvSpPr>
        <p:spPr>
          <a:xfrm>
            <a:off x="1141413" y="4732865"/>
            <a:ext cx="99060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2"/>
          <p:cNvSpPr/>
          <p:nvPr>
            <p:ph idx="2" type="pic"/>
          </p:nvPr>
        </p:nvSpPr>
        <p:spPr>
          <a:xfrm>
            <a:off x="1979612" y="932112"/>
            <a:ext cx="8225944" cy="3164976"/>
          </a:xfrm>
          <a:prstGeom prst="roundRect">
            <a:avLst>
              <a:gd fmla="val 4380" name="adj"/>
            </a:avLst>
          </a:prstGeom>
          <a:noFill/>
          <a:ln cap="flat" cmpd="sng" w="38100">
            <a:solidFill>
              <a:schemeClr val="dk2"/>
            </a:solidFill>
            <a:prstDash val="solid"/>
            <a:round/>
            <a:headEnd len="sm" w="sm" type="none"/>
            <a:tailEnd len="sm" w="sm" type="none"/>
          </a:ln>
        </p:spPr>
      </p:sp>
      <p:sp>
        <p:nvSpPr>
          <p:cNvPr id="71" name="Google Shape;71;p12"/>
          <p:cNvSpPr txBox="1"/>
          <p:nvPr>
            <p:ph idx="1" type="body"/>
          </p:nvPr>
        </p:nvSpPr>
        <p:spPr>
          <a:xfrm>
            <a:off x="1141413" y="5299603"/>
            <a:ext cx="9906000" cy="493712"/>
          </a:xfrm>
          <a:prstGeom prst="rect">
            <a:avLst/>
          </a:prstGeom>
          <a:noFill/>
          <a:ln>
            <a:noFill/>
          </a:ln>
        </p:spPr>
        <p:txBody>
          <a:bodyPr anchorCtr="0" anchor="ctr" bIns="45700" lIns="91425" spcFirstLastPara="1" rIns="91425" wrap="square" tIns="45700">
            <a:normAutofit/>
          </a:bodyPr>
          <a:lstStyle>
            <a:lvl1pPr indent="-228600" lvl="0" marL="457200" algn="l">
              <a:spcBef>
                <a:spcPts val="280"/>
              </a:spcBef>
              <a:spcAft>
                <a:spcPts val="0"/>
              </a:spcAft>
              <a:buSzPts val="1400"/>
              <a:buNone/>
              <a:defRPr sz="1400"/>
            </a:lvl1pPr>
            <a:lvl2pPr indent="-228600" lvl="1" marL="914400" algn="l">
              <a:spcBef>
                <a:spcPts val="600"/>
              </a:spcBef>
              <a:spcAft>
                <a:spcPts val="0"/>
              </a:spcAft>
              <a:buSzPts val="1200"/>
              <a:buNone/>
              <a:defRPr sz="1200"/>
            </a:lvl2pPr>
            <a:lvl3pPr indent="-228600" lvl="2" marL="1371600" algn="l">
              <a:spcBef>
                <a:spcPts val="600"/>
              </a:spcBef>
              <a:spcAft>
                <a:spcPts val="0"/>
              </a:spcAft>
              <a:buSzPts val="1000"/>
              <a:buNone/>
              <a:defRPr sz="1000"/>
            </a:lvl3pPr>
            <a:lvl4pPr indent="-228600" lvl="3" marL="1828800" algn="l">
              <a:spcBef>
                <a:spcPts val="600"/>
              </a:spcBef>
              <a:spcAft>
                <a:spcPts val="0"/>
              </a:spcAft>
              <a:buSzPts val="900"/>
              <a:buNone/>
              <a:defRPr sz="900"/>
            </a:lvl4pPr>
            <a:lvl5pPr indent="-228600" lvl="4" marL="2286000" algn="l">
              <a:spcBef>
                <a:spcPts val="600"/>
              </a:spcBef>
              <a:spcAft>
                <a:spcPts val="0"/>
              </a:spcAft>
              <a:buSzPts val="900"/>
              <a:buNone/>
              <a:defRPr sz="900"/>
            </a:lvl5pPr>
            <a:lvl6pPr indent="-228600" lvl="5" marL="2743200" algn="l">
              <a:spcBef>
                <a:spcPts val="600"/>
              </a:spcBef>
              <a:spcAft>
                <a:spcPts val="0"/>
              </a:spcAft>
              <a:buSzPts val="900"/>
              <a:buNone/>
              <a:defRPr sz="900"/>
            </a:lvl6pPr>
            <a:lvl7pPr indent="-228600" lvl="6" marL="3200400" algn="l">
              <a:spcBef>
                <a:spcPts val="600"/>
              </a:spcBef>
              <a:spcAft>
                <a:spcPts val="0"/>
              </a:spcAft>
              <a:buSzPts val="900"/>
              <a:buNone/>
              <a:defRPr sz="900"/>
            </a:lvl7pPr>
            <a:lvl8pPr indent="-228600" lvl="7" marL="3657600" algn="l">
              <a:spcBef>
                <a:spcPts val="600"/>
              </a:spcBef>
              <a:spcAft>
                <a:spcPts val="0"/>
              </a:spcAft>
              <a:buSzPts val="900"/>
              <a:buNone/>
              <a:defRPr sz="900"/>
            </a:lvl8pPr>
            <a:lvl9pPr indent="-228600" lvl="8" marL="4114800" algn="l">
              <a:spcBef>
                <a:spcPts val="600"/>
              </a:spcBef>
              <a:spcAft>
                <a:spcPts val="600"/>
              </a:spcAft>
              <a:buSzPts val="900"/>
              <a:buNone/>
              <a:defRPr sz="900"/>
            </a:lvl9pPr>
          </a:lstStyle>
          <a:p/>
        </p:txBody>
      </p:sp>
      <p:sp>
        <p:nvSpPr>
          <p:cNvPr id="72" name="Google Shape;72;p12"/>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2"/>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2"/>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75" name="Shape 75"/>
        <p:cNvGrpSpPr/>
        <p:nvPr/>
      </p:nvGrpSpPr>
      <p:grpSpPr>
        <a:xfrm>
          <a:off x="0" y="0"/>
          <a:ext cx="0" cy="0"/>
          <a:chOff x="0" y="0"/>
          <a:chExt cx="0" cy="0"/>
        </a:xfrm>
      </p:grpSpPr>
      <p:sp>
        <p:nvSpPr>
          <p:cNvPr id="76" name="Google Shape;76;p13"/>
          <p:cNvSpPr txBox="1"/>
          <p:nvPr>
            <p:ph type="title"/>
          </p:nvPr>
        </p:nvSpPr>
        <p:spPr>
          <a:xfrm>
            <a:off x="1141412" y="609601"/>
            <a:ext cx="9905999" cy="3124199"/>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3200"/>
              <a:buFont typeface="Century Gothic"/>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3"/>
          <p:cNvSpPr txBox="1"/>
          <p:nvPr>
            <p:ph idx="1" type="body"/>
          </p:nvPr>
        </p:nvSpPr>
        <p:spPr>
          <a:xfrm>
            <a:off x="1141411" y="4343400"/>
            <a:ext cx="9906000" cy="1447800"/>
          </a:xfrm>
          <a:prstGeom prst="rect">
            <a:avLst/>
          </a:prstGeom>
          <a:noFill/>
          <a:ln>
            <a:noFill/>
          </a:ln>
        </p:spPr>
        <p:txBody>
          <a:bodyPr anchorCtr="0" anchor="ctr" bIns="45700" lIns="91425" spcFirstLastPara="1" rIns="91425" wrap="square" tIns="45700">
            <a:normAutofit/>
          </a:bodyPr>
          <a:lstStyle>
            <a:lvl1pPr indent="-228600" lvl="0" marL="457200" algn="l">
              <a:spcBef>
                <a:spcPts val="400"/>
              </a:spcBef>
              <a:spcAft>
                <a:spcPts val="0"/>
              </a:spcAft>
              <a:buSzPts val="2000"/>
              <a:buNone/>
              <a:defRPr sz="2000">
                <a:solidFill>
                  <a:schemeClr val="lt1"/>
                </a:solidFill>
              </a:defRPr>
            </a:lvl1pPr>
            <a:lvl2pPr indent="-228600" lvl="1" marL="914400" algn="l">
              <a:spcBef>
                <a:spcPts val="600"/>
              </a:spcBef>
              <a:spcAft>
                <a:spcPts val="0"/>
              </a:spcAft>
              <a:buSzPts val="1800"/>
              <a:buNone/>
              <a:defRPr sz="1800">
                <a:solidFill>
                  <a:schemeClr val="lt1"/>
                </a:solidFill>
              </a:defRPr>
            </a:lvl2pPr>
            <a:lvl3pPr indent="-228600" lvl="2" marL="1371600" algn="l">
              <a:spcBef>
                <a:spcPts val="600"/>
              </a:spcBef>
              <a:spcAft>
                <a:spcPts val="0"/>
              </a:spcAft>
              <a:buSzPts val="1600"/>
              <a:buNone/>
              <a:defRPr sz="1600">
                <a:solidFill>
                  <a:schemeClr val="lt1"/>
                </a:solidFill>
              </a:defRPr>
            </a:lvl3pPr>
            <a:lvl4pPr indent="-228600" lvl="3" marL="1828800" algn="l">
              <a:spcBef>
                <a:spcPts val="600"/>
              </a:spcBef>
              <a:spcAft>
                <a:spcPts val="0"/>
              </a:spcAft>
              <a:buSzPts val="1400"/>
              <a:buNone/>
              <a:defRPr sz="1400">
                <a:solidFill>
                  <a:schemeClr val="lt1"/>
                </a:solidFill>
              </a:defRPr>
            </a:lvl4pPr>
            <a:lvl5pPr indent="-228600" lvl="4" marL="2286000" algn="l">
              <a:spcBef>
                <a:spcPts val="600"/>
              </a:spcBef>
              <a:spcAft>
                <a:spcPts val="0"/>
              </a:spcAft>
              <a:buSzPts val="1400"/>
              <a:buNone/>
              <a:defRPr sz="1400">
                <a:solidFill>
                  <a:schemeClr val="lt1"/>
                </a:solidFill>
              </a:defRPr>
            </a:lvl5pPr>
            <a:lvl6pPr indent="-228600" lvl="5" marL="2743200" algn="l">
              <a:spcBef>
                <a:spcPts val="600"/>
              </a:spcBef>
              <a:spcAft>
                <a:spcPts val="0"/>
              </a:spcAft>
              <a:buSzPts val="1400"/>
              <a:buNone/>
              <a:defRPr sz="1400">
                <a:solidFill>
                  <a:schemeClr val="lt1"/>
                </a:solidFill>
              </a:defRPr>
            </a:lvl6pPr>
            <a:lvl7pPr indent="-228600" lvl="6" marL="3200400" algn="l">
              <a:spcBef>
                <a:spcPts val="600"/>
              </a:spcBef>
              <a:spcAft>
                <a:spcPts val="0"/>
              </a:spcAft>
              <a:buSzPts val="1400"/>
              <a:buNone/>
              <a:defRPr sz="1400">
                <a:solidFill>
                  <a:schemeClr val="lt1"/>
                </a:solidFill>
              </a:defRPr>
            </a:lvl7pPr>
            <a:lvl8pPr indent="-228600" lvl="7" marL="3657600" algn="l">
              <a:spcBef>
                <a:spcPts val="600"/>
              </a:spcBef>
              <a:spcAft>
                <a:spcPts val="0"/>
              </a:spcAft>
              <a:buSzPts val="1400"/>
              <a:buNone/>
              <a:defRPr sz="1400">
                <a:solidFill>
                  <a:schemeClr val="lt1"/>
                </a:solidFill>
              </a:defRPr>
            </a:lvl8pPr>
            <a:lvl9pPr indent="-228600" lvl="8" marL="4114800" algn="l">
              <a:spcBef>
                <a:spcPts val="600"/>
              </a:spcBef>
              <a:spcAft>
                <a:spcPts val="600"/>
              </a:spcAft>
              <a:buSzPts val="1400"/>
              <a:buNone/>
              <a:defRPr sz="1400">
                <a:solidFill>
                  <a:schemeClr val="lt1"/>
                </a:solidFill>
              </a:defRPr>
            </a:lvl9pPr>
          </a:lstStyle>
          <a:p/>
        </p:txBody>
      </p:sp>
      <p:sp>
        <p:nvSpPr>
          <p:cNvPr id="78" name="Google Shape;78;p13"/>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3"/>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3"/>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1" name="Shape 81"/>
        <p:cNvGrpSpPr/>
        <p:nvPr/>
      </p:nvGrpSpPr>
      <p:grpSpPr>
        <a:xfrm>
          <a:off x="0" y="0"/>
          <a:ext cx="0" cy="0"/>
          <a:chOff x="0" y="0"/>
          <a:chExt cx="0" cy="0"/>
        </a:xfrm>
      </p:grpSpPr>
      <p:sp>
        <p:nvSpPr>
          <p:cNvPr id="82" name="Google Shape;82;p14"/>
          <p:cNvSpPr txBox="1"/>
          <p:nvPr/>
        </p:nvSpPr>
        <p:spPr>
          <a:xfrm>
            <a:off x="836612" y="786824"/>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accent1"/>
              </a:buClr>
              <a:buSzPts val="8000"/>
              <a:buFont typeface="Century Gothic"/>
              <a:buNone/>
            </a:pPr>
            <a:r>
              <a:rPr b="0" i="0" lang="en-US" sz="8000" u="none" cap="none" strike="noStrike">
                <a:solidFill>
                  <a:schemeClr val="accent1"/>
                </a:solidFill>
                <a:latin typeface="Century Gothic"/>
                <a:ea typeface="Century Gothic"/>
                <a:cs typeface="Century Gothic"/>
                <a:sym typeface="Century Gothic"/>
              </a:rPr>
              <a:t>“</a:t>
            </a:r>
            <a:endParaRPr/>
          </a:p>
        </p:txBody>
      </p:sp>
      <p:sp>
        <p:nvSpPr>
          <p:cNvPr id="83" name="Google Shape;83;p14"/>
          <p:cNvSpPr txBox="1"/>
          <p:nvPr/>
        </p:nvSpPr>
        <p:spPr>
          <a:xfrm>
            <a:off x="10437812" y="2743200"/>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accent1"/>
              </a:buClr>
              <a:buSzPts val="8000"/>
              <a:buFont typeface="Century Gothic"/>
              <a:buNone/>
            </a:pPr>
            <a:r>
              <a:rPr b="0" i="0" lang="en-US" sz="8000" u="none" cap="none" strike="noStrike">
                <a:solidFill>
                  <a:schemeClr val="accent1"/>
                </a:solidFill>
                <a:latin typeface="Century Gothic"/>
                <a:ea typeface="Century Gothic"/>
                <a:cs typeface="Century Gothic"/>
                <a:sym typeface="Century Gothic"/>
              </a:rPr>
              <a:t>”</a:t>
            </a:r>
            <a:endParaRPr/>
          </a:p>
        </p:txBody>
      </p:sp>
      <p:sp>
        <p:nvSpPr>
          <p:cNvPr id="84" name="Google Shape;84;p14"/>
          <p:cNvSpPr txBox="1"/>
          <p:nvPr>
            <p:ph type="title"/>
          </p:nvPr>
        </p:nvSpPr>
        <p:spPr>
          <a:xfrm>
            <a:off x="1446213" y="609601"/>
            <a:ext cx="9296398" cy="2743199"/>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3200"/>
              <a:buFont typeface="Century Gothic"/>
              <a:buNone/>
              <a:defRPr b="0" sz="3200" cap="none">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4"/>
          <p:cNvSpPr txBox="1"/>
          <p:nvPr>
            <p:ph idx="1" type="body"/>
          </p:nvPr>
        </p:nvSpPr>
        <p:spPr>
          <a:xfrm>
            <a:off x="1674812" y="3352800"/>
            <a:ext cx="8839202" cy="381000"/>
          </a:xfrm>
          <a:prstGeom prst="rect">
            <a:avLst/>
          </a:prstGeom>
          <a:noFill/>
          <a:ln>
            <a:noFill/>
          </a:ln>
        </p:spPr>
        <p:txBody>
          <a:bodyPr anchorCtr="0" anchor="ctr" bIns="45700" lIns="91425" spcFirstLastPara="1" rIns="91425" wrap="square" tIns="45700">
            <a:normAutofit/>
          </a:bodyPr>
          <a:lstStyle>
            <a:lvl1pPr indent="-228600" lvl="0" marL="457200" algn="l">
              <a:spcBef>
                <a:spcPts val="400"/>
              </a:spcBef>
              <a:spcAft>
                <a:spcPts val="0"/>
              </a:spcAft>
              <a:buSzPts val="2000"/>
              <a:buFont typeface="Century Gothic"/>
              <a:buNone/>
              <a:defRPr/>
            </a:lvl1pPr>
            <a:lvl2pPr indent="-228600" lvl="1" marL="914400" algn="l">
              <a:spcBef>
                <a:spcPts val="600"/>
              </a:spcBef>
              <a:spcAft>
                <a:spcPts val="0"/>
              </a:spcAft>
              <a:buSzPts val="1800"/>
              <a:buFont typeface="Century Gothic"/>
              <a:buNone/>
              <a:defRPr/>
            </a:lvl2pPr>
            <a:lvl3pPr indent="-228600" lvl="2" marL="1371600" algn="l">
              <a:spcBef>
                <a:spcPts val="600"/>
              </a:spcBef>
              <a:spcAft>
                <a:spcPts val="0"/>
              </a:spcAft>
              <a:buSzPts val="1600"/>
              <a:buFont typeface="Century Gothic"/>
              <a:buNone/>
              <a:defRPr/>
            </a:lvl3pPr>
            <a:lvl4pPr indent="-228600" lvl="3" marL="1828800" algn="l">
              <a:spcBef>
                <a:spcPts val="600"/>
              </a:spcBef>
              <a:spcAft>
                <a:spcPts val="0"/>
              </a:spcAft>
              <a:buSzPts val="1400"/>
              <a:buFont typeface="Century Gothic"/>
              <a:buNone/>
              <a:defRPr/>
            </a:lvl4pPr>
            <a:lvl5pPr indent="-228600" lvl="4" marL="2286000" algn="l">
              <a:spcBef>
                <a:spcPts val="600"/>
              </a:spcBef>
              <a:spcAft>
                <a:spcPts val="0"/>
              </a:spcAft>
              <a:buSzPts val="1400"/>
              <a:buFont typeface="Century Gothic"/>
              <a:buNone/>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86" name="Google Shape;86;p14"/>
          <p:cNvSpPr txBox="1"/>
          <p:nvPr>
            <p:ph idx="2" type="body"/>
          </p:nvPr>
        </p:nvSpPr>
        <p:spPr>
          <a:xfrm>
            <a:off x="1141411" y="4343400"/>
            <a:ext cx="9906000" cy="1447800"/>
          </a:xfrm>
          <a:prstGeom prst="rect">
            <a:avLst/>
          </a:prstGeom>
          <a:noFill/>
          <a:ln>
            <a:noFill/>
          </a:ln>
        </p:spPr>
        <p:txBody>
          <a:bodyPr anchorCtr="0" anchor="ctr" bIns="45700" lIns="91425" spcFirstLastPara="1" rIns="91425" wrap="square" tIns="45700">
            <a:normAutofit/>
          </a:bodyPr>
          <a:lstStyle>
            <a:lvl1pPr indent="-228600" lvl="0" marL="457200" algn="l">
              <a:spcBef>
                <a:spcPts val="400"/>
              </a:spcBef>
              <a:spcAft>
                <a:spcPts val="0"/>
              </a:spcAft>
              <a:buSzPts val="2000"/>
              <a:buNone/>
              <a:defRPr sz="2000">
                <a:solidFill>
                  <a:schemeClr val="lt1"/>
                </a:solidFill>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87" name="Google Shape;87;p14"/>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4"/>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4"/>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0" name="Shape 90"/>
        <p:cNvGrpSpPr/>
        <p:nvPr/>
      </p:nvGrpSpPr>
      <p:grpSpPr>
        <a:xfrm>
          <a:off x="0" y="0"/>
          <a:ext cx="0" cy="0"/>
          <a:chOff x="0" y="0"/>
          <a:chExt cx="0" cy="0"/>
        </a:xfrm>
      </p:grpSpPr>
      <p:sp>
        <p:nvSpPr>
          <p:cNvPr id="91" name="Google Shape;91;p15"/>
          <p:cNvSpPr txBox="1"/>
          <p:nvPr>
            <p:ph type="title"/>
          </p:nvPr>
        </p:nvSpPr>
        <p:spPr>
          <a:xfrm>
            <a:off x="1141412" y="3308581"/>
            <a:ext cx="9906000" cy="14688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3200"/>
              <a:buFont typeface="Century Gothic"/>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5"/>
          <p:cNvSpPr txBox="1"/>
          <p:nvPr>
            <p:ph idx="1" type="body"/>
          </p:nvPr>
        </p:nvSpPr>
        <p:spPr>
          <a:xfrm>
            <a:off x="1141410" y="4777381"/>
            <a:ext cx="9906001" cy="860400"/>
          </a:xfrm>
          <a:prstGeom prst="rect">
            <a:avLst/>
          </a:prstGeom>
          <a:noFill/>
          <a:ln>
            <a:noFill/>
          </a:ln>
        </p:spPr>
        <p:txBody>
          <a:bodyPr anchorCtr="0" anchor="t" bIns="45700" lIns="91425" spcFirstLastPara="1" rIns="91425" wrap="square" tIns="45700">
            <a:normAutofit/>
          </a:bodyPr>
          <a:lstStyle>
            <a:lvl1pPr indent="-355600" lvl="0" marL="457200" algn="l">
              <a:spcBef>
                <a:spcPts val="400"/>
              </a:spcBef>
              <a:spcAft>
                <a:spcPts val="0"/>
              </a:spcAft>
              <a:buSzPts val="2000"/>
              <a:buChar char="•"/>
              <a:defRPr sz="2000">
                <a:solidFill>
                  <a:schemeClr val="lt1"/>
                </a:solidFill>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93" name="Google Shape;93;p15"/>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5"/>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5"/>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96" name="Shape 96"/>
        <p:cNvGrpSpPr/>
        <p:nvPr/>
      </p:nvGrpSpPr>
      <p:grpSpPr>
        <a:xfrm>
          <a:off x="0" y="0"/>
          <a:ext cx="0" cy="0"/>
          <a:chOff x="0" y="0"/>
          <a:chExt cx="0" cy="0"/>
        </a:xfrm>
      </p:grpSpPr>
      <p:sp>
        <p:nvSpPr>
          <p:cNvPr id="97" name="Google Shape;97;p16"/>
          <p:cNvSpPr txBox="1"/>
          <p:nvPr/>
        </p:nvSpPr>
        <p:spPr>
          <a:xfrm>
            <a:off x="836612" y="786824"/>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accent1"/>
              </a:buClr>
              <a:buSzPts val="8000"/>
              <a:buFont typeface="Century Gothic"/>
              <a:buNone/>
            </a:pPr>
            <a:r>
              <a:rPr b="0" i="0" lang="en-US" sz="8000" u="none" cap="none" strike="noStrike">
                <a:solidFill>
                  <a:schemeClr val="accent1"/>
                </a:solidFill>
                <a:latin typeface="Century Gothic"/>
                <a:ea typeface="Century Gothic"/>
                <a:cs typeface="Century Gothic"/>
                <a:sym typeface="Century Gothic"/>
              </a:rPr>
              <a:t>“</a:t>
            </a:r>
            <a:endParaRPr/>
          </a:p>
        </p:txBody>
      </p:sp>
      <p:sp>
        <p:nvSpPr>
          <p:cNvPr id="98" name="Google Shape;98;p16"/>
          <p:cNvSpPr txBox="1"/>
          <p:nvPr/>
        </p:nvSpPr>
        <p:spPr>
          <a:xfrm>
            <a:off x="10437812" y="2743200"/>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accent1"/>
              </a:buClr>
              <a:buSzPts val="8000"/>
              <a:buFont typeface="Century Gothic"/>
              <a:buNone/>
            </a:pPr>
            <a:r>
              <a:rPr b="0" i="0" lang="en-US" sz="8000" u="none" cap="none" strike="noStrike">
                <a:solidFill>
                  <a:schemeClr val="accent1"/>
                </a:solidFill>
                <a:latin typeface="Century Gothic"/>
                <a:ea typeface="Century Gothic"/>
                <a:cs typeface="Century Gothic"/>
                <a:sym typeface="Century Gothic"/>
              </a:rPr>
              <a:t>”</a:t>
            </a:r>
            <a:endParaRPr/>
          </a:p>
        </p:txBody>
      </p:sp>
      <p:sp>
        <p:nvSpPr>
          <p:cNvPr id="99" name="Google Shape;99;p16"/>
          <p:cNvSpPr txBox="1"/>
          <p:nvPr>
            <p:ph type="title"/>
          </p:nvPr>
        </p:nvSpPr>
        <p:spPr>
          <a:xfrm>
            <a:off x="1446213" y="609601"/>
            <a:ext cx="9296398" cy="2743199"/>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3200"/>
              <a:buFont typeface="Century Gothic"/>
              <a:buNone/>
              <a:defRPr b="0" sz="3200" cap="none">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16"/>
          <p:cNvSpPr txBox="1"/>
          <p:nvPr>
            <p:ph idx="1" type="body"/>
          </p:nvPr>
        </p:nvSpPr>
        <p:spPr>
          <a:xfrm>
            <a:off x="1141412" y="3886200"/>
            <a:ext cx="9906000" cy="889000"/>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SzPts val="2400"/>
              <a:buNone/>
              <a:defRPr b="0" sz="2400" cap="none">
                <a:solidFill>
                  <a:schemeClr val="lt1"/>
                </a:solidFill>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01" name="Google Shape;101;p16"/>
          <p:cNvSpPr txBox="1"/>
          <p:nvPr>
            <p:ph idx="2" type="body"/>
          </p:nvPr>
        </p:nvSpPr>
        <p:spPr>
          <a:xfrm>
            <a:off x="1141411" y="4775200"/>
            <a:ext cx="9906000" cy="101600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800"/>
              <a:buNone/>
              <a:defRPr sz="1800">
                <a:solidFill>
                  <a:schemeClr val="lt1"/>
                </a:solidFill>
              </a:defRPr>
            </a:lvl1pPr>
            <a:lvl2pPr indent="-228600" lvl="1" marL="914400" algn="l">
              <a:spcBef>
                <a:spcPts val="600"/>
              </a:spcBef>
              <a:spcAft>
                <a:spcPts val="0"/>
              </a:spcAft>
              <a:buSzPts val="1800"/>
              <a:buNone/>
              <a:defRPr sz="1800">
                <a:solidFill>
                  <a:schemeClr val="lt1"/>
                </a:solidFill>
              </a:defRPr>
            </a:lvl2pPr>
            <a:lvl3pPr indent="-228600" lvl="2" marL="1371600" algn="l">
              <a:spcBef>
                <a:spcPts val="600"/>
              </a:spcBef>
              <a:spcAft>
                <a:spcPts val="0"/>
              </a:spcAft>
              <a:buSzPts val="1600"/>
              <a:buNone/>
              <a:defRPr sz="1600">
                <a:solidFill>
                  <a:schemeClr val="lt1"/>
                </a:solidFill>
              </a:defRPr>
            </a:lvl3pPr>
            <a:lvl4pPr indent="-228600" lvl="3" marL="1828800" algn="l">
              <a:spcBef>
                <a:spcPts val="600"/>
              </a:spcBef>
              <a:spcAft>
                <a:spcPts val="0"/>
              </a:spcAft>
              <a:buSzPts val="1400"/>
              <a:buNone/>
              <a:defRPr sz="1400">
                <a:solidFill>
                  <a:schemeClr val="lt1"/>
                </a:solidFill>
              </a:defRPr>
            </a:lvl4pPr>
            <a:lvl5pPr indent="-228600" lvl="4" marL="2286000" algn="l">
              <a:spcBef>
                <a:spcPts val="600"/>
              </a:spcBef>
              <a:spcAft>
                <a:spcPts val="0"/>
              </a:spcAft>
              <a:buSzPts val="1400"/>
              <a:buNone/>
              <a:defRPr sz="1400">
                <a:solidFill>
                  <a:schemeClr val="lt1"/>
                </a:solidFill>
              </a:defRPr>
            </a:lvl5pPr>
            <a:lvl6pPr indent="-228600" lvl="5" marL="2743200" algn="l">
              <a:spcBef>
                <a:spcPts val="600"/>
              </a:spcBef>
              <a:spcAft>
                <a:spcPts val="0"/>
              </a:spcAft>
              <a:buSzPts val="1400"/>
              <a:buNone/>
              <a:defRPr sz="1400">
                <a:solidFill>
                  <a:schemeClr val="lt1"/>
                </a:solidFill>
              </a:defRPr>
            </a:lvl6pPr>
            <a:lvl7pPr indent="-228600" lvl="6" marL="3200400" algn="l">
              <a:spcBef>
                <a:spcPts val="600"/>
              </a:spcBef>
              <a:spcAft>
                <a:spcPts val="0"/>
              </a:spcAft>
              <a:buSzPts val="1400"/>
              <a:buNone/>
              <a:defRPr sz="1400">
                <a:solidFill>
                  <a:schemeClr val="lt1"/>
                </a:solidFill>
              </a:defRPr>
            </a:lvl7pPr>
            <a:lvl8pPr indent="-228600" lvl="7" marL="3657600" algn="l">
              <a:spcBef>
                <a:spcPts val="600"/>
              </a:spcBef>
              <a:spcAft>
                <a:spcPts val="0"/>
              </a:spcAft>
              <a:buSzPts val="1400"/>
              <a:buNone/>
              <a:defRPr sz="1400">
                <a:solidFill>
                  <a:schemeClr val="lt1"/>
                </a:solidFill>
              </a:defRPr>
            </a:lvl8pPr>
            <a:lvl9pPr indent="-228600" lvl="8" marL="4114800" algn="l">
              <a:spcBef>
                <a:spcPts val="600"/>
              </a:spcBef>
              <a:spcAft>
                <a:spcPts val="600"/>
              </a:spcAft>
              <a:buSzPts val="1400"/>
              <a:buNone/>
              <a:defRPr sz="1400">
                <a:solidFill>
                  <a:schemeClr val="lt1"/>
                </a:solidFill>
              </a:defRPr>
            </a:lvl9pPr>
          </a:lstStyle>
          <a:p/>
        </p:txBody>
      </p:sp>
      <p:sp>
        <p:nvSpPr>
          <p:cNvPr id="102" name="Google Shape;102;p16"/>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16"/>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6"/>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05" name="Shape 105"/>
        <p:cNvGrpSpPr/>
        <p:nvPr/>
      </p:nvGrpSpPr>
      <p:grpSpPr>
        <a:xfrm>
          <a:off x="0" y="0"/>
          <a:ext cx="0" cy="0"/>
          <a:chOff x="0" y="0"/>
          <a:chExt cx="0" cy="0"/>
        </a:xfrm>
      </p:grpSpPr>
      <p:sp>
        <p:nvSpPr>
          <p:cNvPr id="106" name="Google Shape;106;p17"/>
          <p:cNvSpPr txBox="1"/>
          <p:nvPr>
            <p:ph type="title"/>
          </p:nvPr>
        </p:nvSpPr>
        <p:spPr>
          <a:xfrm>
            <a:off x="1141412" y="609601"/>
            <a:ext cx="9905999" cy="2743199"/>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3200"/>
              <a:buFont typeface="Century Gothic"/>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17"/>
          <p:cNvSpPr txBox="1"/>
          <p:nvPr>
            <p:ph idx="1" type="body"/>
          </p:nvPr>
        </p:nvSpPr>
        <p:spPr>
          <a:xfrm>
            <a:off x="1141412" y="3505200"/>
            <a:ext cx="9906000" cy="838200"/>
          </a:xfrm>
          <a:prstGeom prst="rect">
            <a:avLst/>
          </a:prstGeom>
          <a:noFill/>
          <a:ln>
            <a:noFill/>
          </a:ln>
        </p:spPr>
        <p:txBody>
          <a:bodyPr anchorCtr="0" anchor="b" bIns="45700" lIns="91425" spcFirstLastPara="1" rIns="91425" wrap="square" tIns="45700">
            <a:normAutofit/>
          </a:bodyPr>
          <a:lstStyle>
            <a:lvl1pPr indent="-228600" lvl="0" marL="457200" algn="l">
              <a:spcBef>
                <a:spcPts val="560"/>
              </a:spcBef>
              <a:spcAft>
                <a:spcPts val="0"/>
              </a:spcAft>
              <a:buSzPts val="2800"/>
              <a:buNone/>
              <a:defRPr b="0" sz="2800" cap="none">
                <a:solidFill>
                  <a:schemeClr val="lt1"/>
                </a:solidFill>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08" name="Google Shape;108;p17"/>
          <p:cNvSpPr txBox="1"/>
          <p:nvPr>
            <p:ph idx="2" type="body"/>
          </p:nvPr>
        </p:nvSpPr>
        <p:spPr>
          <a:xfrm>
            <a:off x="1141411" y="4343400"/>
            <a:ext cx="9906000" cy="144780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800"/>
              <a:buNone/>
              <a:defRPr sz="1800">
                <a:solidFill>
                  <a:schemeClr val="lt1"/>
                </a:solidFill>
              </a:defRPr>
            </a:lvl1pPr>
            <a:lvl2pPr indent="-228600" lvl="1" marL="914400" algn="l">
              <a:spcBef>
                <a:spcPts val="600"/>
              </a:spcBef>
              <a:spcAft>
                <a:spcPts val="0"/>
              </a:spcAft>
              <a:buSzPts val="1800"/>
              <a:buNone/>
              <a:defRPr sz="1800">
                <a:solidFill>
                  <a:schemeClr val="lt1"/>
                </a:solidFill>
              </a:defRPr>
            </a:lvl2pPr>
            <a:lvl3pPr indent="-228600" lvl="2" marL="1371600" algn="l">
              <a:spcBef>
                <a:spcPts val="600"/>
              </a:spcBef>
              <a:spcAft>
                <a:spcPts val="0"/>
              </a:spcAft>
              <a:buSzPts val="1600"/>
              <a:buNone/>
              <a:defRPr sz="1600">
                <a:solidFill>
                  <a:schemeClr val="lt1"/>
                </a:solidFill>
              </a:defRPr>
            </a:lvl3pPr>
            <a:lvl4pPr indent="-228600" lvl="3" marL="1828800" algn="l">
              <a:spcBef>
                <a:spcPts val="600"/>
              </a:spcBef>
              <a:spcAft>
                <a:spcPts val="0"/>
              </a:spcAft>
              <a:buSzPts val="1400"/>
              <a:buNone/>
              <a:defRPr sz="1400">
                <a:solidFill>
                  <a:schemeClr val="lt1"/>
                </a:solidFill>
              </a:defRPr>
            </a:lvl4pPr>
            <a:lvl5pPr indent="-228600" lvl="4" marL="2286000" algn="l">
              <a:spcBef>
                <a:spcPts val="600"/>
              </a:spcBef>
              <a:spcAft>
                <a:spcPts val="0"/>
              </a:spcAft>
              <a:buSzPts val="1400"/>
              <a:buNone/>
              <a:defRPr sz="1400">
                <a:solidFill>
                  <a:schemeClr val="lt1"/>
                </a:solidFill>
              </a:defRPr>
            </a:lvl5pPr>
            <a:lvl6pPr indent="-228600" lvl="5" marL="2743200" algn="l">
              <a:spcBef>
                <a:spcPts val="600"/>
              </a:spcBef>
              <a:spcAft>
                <a:spcPts val="0"/>
              </a:spcAft>
              <a:buSzPts val="1400"/>
              <a:buNone/>
              <a:defRPr sz="1400">
                <a:solidFill>
                  <a:schemeClr val="lt1"/>
                </a:solidFill>
              </a:defRPr>
            </a:lvl6pPr>
            <a:lvl7pPr indent="-228600" lvl="6" marL="3200400" algn="l">
              <a:spcBef>
                <a:spcPts val="600"/>
              </a:spcBef>
              <a:spcAft>
                <a:spcPts val="0"/>
              </a:spcAft>
              <a:buSzPts val="1400"/>
              <a:buNone/>
              <a:defRPr sz="1400">
                <a:solidFill>
                  <a:schemeClr val="lt1"/>
                </a:solidFill>
              </a:defRPr>
            </a:lvl7pPr>
            <a:lvl8pPr indent="-228600" lvl="7" marL="3657600" algn="l">
              <a:spcBef>
                <a:spcPts val="600"/>
              </a:spcBef>
              <a:spcAft>
                <a:spcPts val="0"/>
              </a:spcAft>
              <a:buSzPts val="1400"/>
              <a:buNone/>
              <a:defRPr sz="1400">
                <a:solidFill>
                  <a:schemeClr val="lt1"/>
                </a:solidFill>
              </a:defRPr>
            </a:lvl8pPr>
            <a:lvl9pPr indent="-228600" lvl="8" marL="4114800" algn="l">
              <a:spcBef>
                <a:spcPts val="600"/>
              </a:spcBef>
              <a:spcAft>
                <a:spcPts val="600"/>
              </a:spcAft>
              <a:buSzPts val="1400"/>
              <a:buNone/>
              <a:defRPr sz="1400">
                <a:solidFill>
                  <a:schemeClr val="lt1"/>
                </a:solidFill>
              </a:defRPr>
            </a:lvl9pPr>
          </a:lstStyle>
          <a:p/>
        </p:txBody>
      </p:sp>
      <p:sp>
        <p:nvSpPr>
          <p:cNvPr id="109" name="Google Shape;109;p17"/>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17"/>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17"/>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2" name="Shape 112"/>
        <p:cNvGrpSpPr/>
        <p:nvPr/>
      </p:nvGrpSpPr>
      <p:grpSpPr>
        <a:xfrm>
          <a:off x="0" y="0"/>
          <a:ext cx="0" cy="0"/>
          <a:chOff x="0" y="0"/>
          <a:chExt cx="0" cy="0"/>
        </a:xfrm>
      </p:grpSpPr>
      <p:sp>
        <p:nvSpPr>
          <p:cNvPr id="113" name="Google Shape;113;p18"/>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18"/>
          <p:cNvSpPr txBox="1"/>
          <p:nvPr>
            <p:ph idx="1" type="body"/>
          </p:nvPr>
        </p:nvSpPr>
        <p:spPr>
          <a:xfrm rot="5400000">
            <a:off x="4532312" y="-723899"/>
            <a:ext cx="3124201" cy="9905998"/>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15" name="Google Shape;115;p18"/>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8"/>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18"/>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8" name="Shape 118"/>
        <p:cNvGrpSpPr/>
        <p:nvPr/>
      </p:nvGrpSpPr>
      <p:grpSpPr>
        <a:xfrm>
          <a:off x="0" y="0"/>
          <a:ext cx="0" cy="0"/>
          <a:chOff x="0" y="0"/>
          <a:chExt cx="0" cy="0"/>
        </a:xfrm>
      </p:grpSpPr>
      <p:sp>
        <p:nvSpPr>
          <p:cNvPr id="119" name="Google Shape;119;p19"/>
          <p:cNvSpPr txBox="1"/>
          <p:nvPr>
            <p:ph type="title"/>
          </p:nvPr>
        </p:nvSpPr>
        <p:spPr>
          <a:xfrm rot="5400000">
            <a:off x="7351354" y="2095143"/>
            <a:ext cx="5181601" cy="2210514"/>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19"/>
          <p:cNvSpPr txBox="1"/>
          <p:nvPr>
            <p:ph idx="1" type="body"/>
          </p:nvPr>
        </p:nvSpPr>
        <p:spPr>
          <a:xfrm rot="5400000">
            <a:off x="2322512" y="-571500"/>
            <a:ext cx="5181600" cy="7543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21" name="Google Shape;121;p19"/>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19"/>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19"/>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4"/>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4"/>
          <p:cNvSpPr txBox="1"/>
          <p:nvPr>
            <p:ph idx="1" type="body"/>
          </p:nvPr>
        </p:nvSpPr>
        <p:spPr>
          <a:xfrm>
            <a:off x="1141413" y="2666999"/>
            <a:ext cx="9905998" cy="3124201"/>
          </a:xfrm>
          <a:prstGeom prst="rect">
            <a:avLst/>
          </a:prstGeom>
          <a:noFill/>
          <a:ln>
            <a:noFill/>
          </a:ln>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20" name="Google Shape;20;p4"/>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4"/>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4"/>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5"/>
          <p:cNvSpPr txBox="1"/>
          <p:nvPr>
            <p:ph type="title"/>
          </p:nvPr>
        </p:nvSpPr>
        <p:spPr>
          <a:xfrm>
            <a:off x="1751013" y="3308581"/>
            <a:ext cx="8686800" cy="1468800"/>
          </a:xfrm>
          <a:prstGeom prst="rect">
            <a:avLst/>
          </a:prstGeom>
          <a:noFill/>
          <a:ln>
            <a:noFill/>
          </a:ln>
        </p:spPr>
        <p:txBody>
          <a:bodyPr anchorCtr="0" anchor="b" bIns="45700" lIns="91425" spcFirstLastPara="1" rIns="91425" wrap="square" tIns="45700">
            <a:normAutofit/>
          </a:bodyPr>
          <a:lstStyle>
            <a:lvl1pPr lvl="0" algn="r">
              <a:spcBef>
                <a:spcPts val="0"/>
              </a:spcBef>
              <a:spcAft>
                <a:spcPts val="0"/>
              </a:spcAft>
              <a:buClr>
                <a:schemeClr val="lt1"/>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5"/>
          <p:cNvSpPr txBox="1"/>
          <p:nvPr>
            <p:ph idx="1" type="body"/>
          </p:nvPr>
        </p:nvSpPr>
        <p:spPr>
          <a:xfrm>
            <a:off x="1751011" y="4777381"/>
            <a:ext cx="8686801" cy="860400"/>
          </a:xfrm>
          <a:prstGeom prst="rect">
            <a:avLst/>
          </a:prstGeom>
          <a:noFill/>
          <a:ln>
            <a:noFill/>
          </a:ln>
        </p:spPr>
        <p:txBody>
          <a:bodyPr anchorCtr="0" anchor="t" bIns="45700" lIns="91425" spcFirstLastPara="1" rIns="91425" wrap="square" tIns="45700">
            <a:normAutofit/>
          </a:bodyPr>
          <a:lstStyle>
            <a:lvl1pPr indent="-228600" lvl="0" marL="457200" algn="r">
              <a:spcBef>
                <a:spcPts val="400"/>
              </a:spcBef>
              <a:spcAft>
                <a:spcPts val="0"/>
              </a:spcAft>
              <a:buSzPts val="2000"/>
              <a:buNone/>
              <a:defRPr sz="2000">
                <a:solidFill>
                  <a:schemeClr val="lt1"/>
                </a:solidFill>
              </a:defRPr>
            </a:lvl1pPr>
            <a:lvl2pPr indent="-228600" lvl="1" marL="914400" algn="l">
              <a:spcBef>
                <a:spcPts val="600"/>
              </a:spcBef>
              <a:spcAft>
                <a:spcPts val="0"/>
              </a:spcAft>
              <a:buSzPts val="1800"/>
              <a:buNone/>
              <a:defRPr sz="1800">
                <a:solidFill>
                  <a:schemeClr val="lt1"/>
                </a:solidFill>
              </a:defRPr>
            </a:lvl2pPr>
            <a:lvl3pPr indent="-228600" lvl="2" marL="1371600" algn="l">
              <a:spcBef>
                <a:spcPts val="600"/>
              </a:spcBef>
              <a:spcAft>
                <a:spcPts val="0"/>
              </a:spcAft>
              <a:buSzPts val="1600"/>
              <a:buNone/>
              <a:defRPr sz="1600">
                <a:solidFill>
                  <a:schemeClr val="lt1"/>
                </a:solidFill>
              </a:defRPr>
            </a:lvl3pPr>
            <a:lvl4pPr indent="-228600" lvl="3" marL="1828800" algn="l">
              <a:spcBef>
                <a:spcPts val="600"/>
              </a:spcBef>
              <a:spcAft>
                <a:spcPts val="0"/>
              </a:spcAft>
              <a:buSzPts val="1400"/>
              <a:buNone/>
              <a:defRPr sz="1400">
                <a:solidFill>
                  <a:schemeClr val="lt1"/>
                </a:solidFill>
              </a:defRPr>
            </a:lvl4pPr>
            <a:lvl5pPr indent="-228600" lvl="4" marL="2286000" algn="l">
              <a:spcBef>
                <a:spcPts val="600"/>
              </a:spcBef>
              <a:spcAft>
                <a:spcPts val="0"/>
              </a:spcAft>
              <a:buSzPts val="1400"/>
              <a:buNone/>
              <a:defRPr sz="1400">
                <a:solidFill>
                  <a:schemeClr val="lt1"/>
                </a:solidFill>
              </a:defRPr>
            </a:lvl5pPr>
            <a:lvl6pPr indent="-228600" lvl="5" marL="2743200" algn="l">
              <a:spcBef>
                <a:spcPts val="600"/>
              </a:spcBef>
              <a:spcAft>
                <a:spcPts val="0"/>
              </a:spcAft>
              <a:buSzPts val="1400"/>
              <a:buNone/>
              <a:defRPr sz="1400">
                <a:solidFill>
                  <a:schemeClr val="lt1"/>
                </a:solidFill>
              </a:defRPr>
            </a:lvl6pPr>
            <a:lvl7pPr indent="-228600" lvl="6" marL="3200400" algn="l">
              <a:spcBef>
                <a:spcPts val="600"/>
              </a:spcBef>
              <a:spcAft>
                <a:spcPts val="0"/>
              </a:spcAft>
              <a:buSzPts val="1400"/>
              <a:buNone/>
              <a:defRPr sz="1400">
                <a:solidFill>
                  <a:schemeClr val="lt1"/>
                </a:solidFill>
              </a:defRPr>
            </a:lvl7pPr>
            <a:lvl8pPr indent="-228600" lvl="7" marL="3657600" algn="l">
              <a:spcBef>
                <a:spcPts val="600"/>
              </a:spcBef>
              <a:spcAft>
                <a:spcPts val="0"/>
              </a:spcAft>
              <a:buSzPts val="1400"/>
              <a:buNone/>
              <a:defRPr sz="1400">
                <a:solidFill>
                  <a:schemeClr val="lt1"/>
                </a:solidFill>
              </a:defRPr>
            </a:lvl8pPr>
            <a:lvl9pPr indent="-228600" lvl="8" marL="4114800" algn="l">
              <a:spcBef>
                <a:spcPts val="600"/>
              </a:spcBef>
              <a:spcAft>
                <a:spcPts val="600"/>
              </a:spcAft>
              <a:buSzPts val="1400"/>
              <a:buNone/>
              <a:defRPr sz="1400">
                <a:solidFill>
                  <a:schemeClr val="lt1"/>
                </a:solidFill>
              </a:defRPr>
            </a:lvl9pPr>
          </a:lstStyle>
          <a:p/>
        </p:txBody>
      </p:sp>
      <p:sp>
        <p:nvSpPr>
          <p:cNvPr id="26" name="Google Shape;26;p5"/>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5"/>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5"/>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6"/>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6"/>
          <p:cNvSpPr txBox="1"/>
          <p:nvPr>
            <p:ph idx="1" type="body"/>
          </p:nvPr>
        </p:nvSpPr>
        <p:spPr>
          <a:xfrm>
            <a:off x="1141412" y="2666999"/>
            <a:ext cx="4876800" cy="3124201"/>
          </a:xfrm>
          <a:prstGeom prst="rect">
            <a:avLst/>
          </a:prstGeom>
          <a:noFill/>
          <a:ln>
            <a:noFill/>
          </a:ln>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sz="1800"/>
            </a:lvl1pPr>
            <a:lvl2pPr indent="-330200" lvl="1" marL="914400" algn="l">
              <a:spcBef>
                <a:spcPts val="600"/>
              </a:spcBef>
              <a:spcAft>
                <a:spcPts val="0"/>
              </a:spcAft>
              <a:buSzPts val="1600"/>
              <a:buChar char="•"/>
              <a:defRPr sz="1600"/>
            </a:lvl2pPr>
            <a:lvl3pPr indent="-317500" lvl="2" marL="1371600" algn="l">
              <a:spcBef>
                <a:spcPts val="600"/>
              </a:spcBef>
              <a:spcAft>
                <a:spcPts val="0"/>
              </a:spcAft>
              <a:buSzPts val="1400"/>
              <a:buChar char="•"/>
              <a:defRPr sz="1400"/>
            </a:lvl3pPr>
            <a:lvl4pPr indent="-304800" lvl="3" marL="1828800" algn="l">
              <a:spcBef>
                <a:spcPts val="600"/>
              </a:spcBef>
              <a:spcAft>
                <a:spcPts val="0"/>
              </a:spcAft>
              <a:buSzPts val="1200"/>
              <a:buChar char="•"/>
              <a:defRPr sz="1200"/>
            </a:lvl4pPr>
            <a:lvl5pPr indent="-304800" lvl="4" marL="2286000" algn="l">
              <a:spcBef>
                <a:spcPts val="600"/>
              </a:spcBef>
              <a:spcAft>
                <a:spcPts val="0"/>
              </a:spcAft>
              <a:buSzPts val="1200"/>
              <a:buChar char="•"/>
              <a:defRPr sz="1200"/>
            </a:lvl5pPr>
            <a:lvl6pPr indent="-304800" lvl="5" marL="2743200" algn="l">
              <a:spcBef>
                <a:spcPts val="600"/>
              </a:spcBef>
              <a:spcAft>
                <a:spcPts val="0"/>
              </a:spcAft>
              <a:buSzPts val="1200"/>
              <a:buChar char="•"/>
              <a:defRPr sz="1200"/>
            </a:lvl6pPr>
            <a:lvl7pPr indent="-304800" lvl="6" marL="3200400" algn="l">
              <a:spcBef>
                <a:spcPts val="600"/>
              </a:spcBef>
              <a:spcAft>
                <a:spcPts val="0"/>
              </a:spcAft>
              <a:buSzPts val="1200"/>
              <a:buChar char="•"/>
              <a:defRPr sz="1200"/>
            </a:lvl7pPr>
            <a:lvl8pPr indent="-304800" lvl="7" marL="3657600" algn="l">
              <a:spcBef>
                <a:spcPts val="600"/>
              </a:spcBef>
              <a:spcAft>
                <a:spcPts val="0"/>
              </a:spcAft>
              <a:buSzPts val="1200"/>
              <a:buChar char="•"/>
              <a:defRPr sz="1200"/>
            </a:lvl8pPr>
            <a:lvl9pPr indent="-304800" lvl="8" marL="4114800" algn="l">
              <a:spcBef>
                <a:spcPts val="600"/>
              </a:spcBef>
              <a:spcAft>
                <a:spcPts val="600"/>
              </a:spcAft>
              <a:buSzPts val="1200"/>
              <a:buChar char="•"/>
              <a:defRPr sz="1200"/>
            </a:lvl9pPr>
          </a:lstStyle>
          <a:p/>
        </p:txBody>
      </p:sp>
      <p:sp>
        <p:nvSpPr>
          <p:cNvPr id="32" name="Google Shape;32;p6"/>
          <p:cNvSpPr txBox="1"/>
          <p:nvPr>
            <p:ph idx="2" type="body"/>
          </p:nvPr>
        </p:nvSpPr>
        <p:spPr>
          <a:xfrm>
            <a:off x="6170612" y="2667000"/>
            <a:ext cx="4876800" cy="3124200"/>
          </a:xfrm>
          <a:prstGeom prst="rect">
            <a:avLst/>
          </a:prstGeom>
          <a:noFill/>
          <a:ln>
            <a:noFill/>
          </a:ln>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sz="1800"/>
            </a:lvl1pPr>
            <a:lvl2pPr indent="-330200" lvl="1" marL="914400" algn="l">
              <a:spcBef>
                <a:spcPts val="600"/>
              </a:spcBef>
              <a:spcAft>
                <a:spcPts val="0"/>
              </a:spcAft>
              <a:buSzPts val="1600"/>
              <a:buChar char="•"/>
              <a:defRPr sz="1600"/>
            </a:lvl2pPr>
            <a:lvl3pPr indent="-317500" lvl="2" marL="1371600" algn="l">
              <a:spcBef>
                <a:spcPts val="600"/>
              </a:spcBef>
              <a:spcAft>
                <a:spcPts val="0"/>
              </a:spcAft>
              <a:buSzPts val="1400"/>
              <a:buChar char="•"/>
              <a:defRPr sz="1400"/>
            </a:lvl3pPr>
            <a:lvl4pPr indent="-304800" lvl="3" marL="1828800" algn="l">
              <a:spcBef>
                <a:spcPts val="600"/>
              </a:spcBef>
              <a:spcAft>
                <a:spcPts val="0"/>
              </a:spcAft>
              <a:buSzPts val="1200"/>
              <a:buChar char="•"/>
              <a:defRPr sz="1200"/>
            </a:lvl4pPr>
            <a:lvl5pPr indent="-304800" lvl="4" marL="2286000" algn="l">
              <a:spcBef>
                <a:spcPts val="600"/>
              </a:spcBef>
              <a:spcAft>
                <a:spcPts val="0"/>
              </a:spcAft>
              <a:buSzPts val="1200"/>
              <a:buChar char="•"/>
              <a:defRPr sz="1200"/>
            </a:lvl5pPr>
            <a:lvl6pPr indent="-304800" lvl="5" marL="2743200" algn="l">
              <a:spcBef>
                <a:spcPts val="600"/>
              </a:spcBef>
              <a:spcAft>
                <a:spcPts val="0"/>
              </a:spcAft>
              <a:buSzPts val="1200"/>
              <a:buChar char="•"/>
              <a:defRPr sz="1200"/>
            </a:lvl6pPr>
            <a:lvl7pPr indent="-304800" lvl="6" marL="3200400" algn="l">
              <a:spcBef>
                <a:spcPts val="600"/>
              </a:spcBef>
              <a:spcAft>
                <a:spcPts val="0"/>
              </a:spcAft>
              <a:buSzPts val="1200"/>
              <a:buChar char="•"/>
              <a:defRPr sz="1200"/>
            </a:lvl7pPr>
            <a:lvl8pPr indent="-304800" lvl="7" marL="3657600" algn="l">
              <a:spcBef>
                <a:spcPts val="600"/>
              </a:spcBef>
              <a:spcAft>
                <a:spcPts val="0"/>
              </a:spcAft>
              <a:buSzPts val="1200"/>
              <a:buChar char="•"/>
              <a:defRPr sz="1200"/>
            </a:lvl8pPr>
            <a:lvl9pPr indent="-304800" lvl="8" marL="4114800" algn="l">
              <a:spcBef>
                <a:spcPts val="600"/>
              </a:spcBef>
              <a:spcAft>
                <a:spcPts val="600"/>
              </a:spcAft>
              <a:buSzPts val="1200"/>
              <a:buChar char="•"/>
              <a:defRPr sz="1200"/>
            </a:lvl9pPr>
          </a:lstStyle>
          <a:p/>
        </p:txBody>
      </p:sp>
      <p:sp>
        <p:nvSpPr>
          <p:cNvPr id="33" name="Google Shape;33;p6"/>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6"/>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6"/>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7"/>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32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7"/>
          <p:cNvSpPr txBox="1"/>
          <p:nvPr>
            <p:ph idx="1" type="body"/>
          </p:nvPr>
        </p:nvSpPr>
        <p:spPr>
          <a:xfrm>
            <a:off x="1429280" y="2658533"/>
            <a:ext cx="4588931" cy="576262"/>
          </a:xfrm>
          <a:prstGeom prst="rect">
            <a:avLst/>
          </a:prstGeom>
          <a:noFill/>
          <a:ln>
            <a:noFill/>
          </a:ln>
        </p:spPr>
        <p:txBody>
          <a:bodyPr anchorCtr="0" anchor="b" bIns="45700" lIns="91425" spcFirstLastPara="1" rIns="91425" wrap="square" tIns="45700">
            <a:noAutofit/>
          </a:bodyPr>
          <a:lstStyle>
            <a:lvl1pPr indent="-228600" lvl="0" marL="457200" algn="l">
              <a:spcBef>
                <a:spcPts val="560"/>
              </a:spcBef>
              <a:spcAft>
                <a:spcPts val="0"/>
              </a:spcAft>
              <a:buSzPts val="2800"/>
              <a:buNone/>
              <a:defRPr b="0" sz="2800"/>
            </a:lvl1pPr>
            <a:lvl2pPr indent="-228600" lvl="1" marL="914400" algn="l">
              <a:spcBef>
                <a:spcPts val="600"/>
              </a:spcBef>
              <a:spcAft>
                <a:spcPts val="0"/>
              </a:spcAft>
              <a:buSzPts val="2000"/>
              <a:buNone/>
              <a:defRPr b="1" sz="2000"/>
            </a:lvl2pPr>
            <a:lvl3pPr indent="-228600" lvl="2" marL="1371600" algn="l">
              <a:spcBef>
                <a:spcPts val="600"/>
              </a:spcBef>
              <a:spcAft>
                <a:spcPts val="0"/>
              </a:spcAft>
              <a:buSzPts val="1800"/>
              <a:buNone/>
              <a:defRPr b="1" sz="1800"/>
            </a:lvl3pPr>
            <a:lvl4pPr indent="-228600" lvl="3" marL="1828800" algn="l">
              <a:spcBef>
                <a:spcPts val="600"/>
              </a:spcBef>
              <a:spcAft>
                <a:spcPts val="0"/>
              </a:spcAft>
              <a:buSzPts val="1600"/>
              <a:buNone/>
              <a:defRPr b="1" sz="1600"/>
            </a:lvl4pPr>
            <a:lvl5pPr indent="-228600" lvl="4" marL="2286000" algn="l">
              <a:spcBef>
                <a:spcPts val="600"/>
              </a:spcBef>
              <a:spcAft>
                <a:spcPts val="0"/>
              </a:spcAft>
              <a:buSzPts val="1600"/>
              <a:buNone/>
              <a:defRPr b="1" sz="1600"/>
            </a:lvl5pPr>
            <a:lvl6pPr indent="-228600" lvl="5" marL="2743200" algn="l">
              <a:spcBef>
                <a:spcPts val="600"/>
              </a:spcBef>
              <a:spcAft>
                <a:spcPts val="0"/>
              </a:spcAft>
              <a:buSzPts val="1600"/>
              <a:buNone/>
              <a:defRPr b="1" sz="1600"/>
            </a:lvl6pPr>
            <a:lvl7pPr indent="-228600" lvl="6" marL="3200400" algn="l">
              <a:spcBef>
                <a:spcPts val="600"/>
              </a:spcBef>
              <a:spcAft>
                <a:spcPts val="0"/>
              </a:spcAft>
              <a:buSzPts val="1600"/>
              <a:buNone/>
              <a:defRPr b="1" sz="1600"/>
            </a:lvl7pPr>
            <a:lvl8pPr indent="-228600" lvl="7" marL="3657600" algn="l">
              <a:spcBef>
                <a:spcPts val="600"/>
              </a:spcBef>
              <a:spcAft>
                <a:spcPts val="0"/>
              </a:spcAft>
              <a:buSzPts val="1600"/>
              <a:buNone/>
              <a:defRPr b="1" sz="1600"/>
            </a:lvl8pPr>
            <a:lvl9pPr indent="-228600" lvl="8" marL="4114800" algn="l">
              <a:spcBef>
                <a:spcPts val="600"/>
              </a:spcBef>
              <a:spcAft>
                <a:spcPts val="600"/>
              </a:spcAft>
              <a:buSzPts val="1600"/>
              <a:buNone/>
              <a:defRPr b="1" sz="1600"/>
            </a:lvl9pPr>
          </a:lstStyle>
          <a:p/>
        </p:txBody>
      </p:sp>
      <p:sp>
        <p:nvSpPr>
          <p:cNvPr id="39" name="Google Shape;39;p7"/>
          <p:cNvSpPr txBox="1"/>
          <p:nvPr>
            <p:ph idx="2" type="body"/>
          </p:nvPr>
        </p:nvSpPr>
        <p:spPr>
          <a:xfrm>
            <a:off x="1141412" y="3243262"/>
            <a:ext cx="4876800" cy="2547937"/>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sz="1800"/>
            </a:lvl1pPr>
            <a:lvl2pPr indent="-330200" lvl="1" marL="914400" algn="l">
              <a:spcBef>
                <a:spcPts val="600"/>
              </a:spcBef>
              <a:spcAft>
                <a:spcPts val="0"/>
              </a:spcAft>
              <a:buSzPts val="1600"/>
              <a:buChar char="•"/>
              <a:defRPr sz="1600"/>
            </a:lvl2pPr>
            <a:lvl3pPr indent="-317500" lvl="2" marL="1371600" algn="l">
              <a:spcBef>
                <a:spcPts val="600"/>
              </a:spcBef>
              <a:spcAft>
                <a:spcPts val="0"/>
              </a:spcAft>
              <a:buSzPts val="1400"/>
              <a:buChar char="•"/>
              <a:defRPr sz="1400"/>
            </a:lvl3pPr>
            <a:lvl4pPr indent="-304800" lvl="3" marL="1828800" algn="l">
              <a:spcBef>
                <a:spcPts val="600"/>
              </a:spcBef>
              <a:spcAft>
                <a:spcPts val="0"/>
              </a:spcAft>
              <a:buSzPts val="1200"/>
              <a:buChar char="•"/>
              <a:defRPr sz="1200"/>
            </a:lvl4pPr>
            <a:lvl5pPr indent="-304800" lvl="4" marL="2286000" algn="l">
              <a:spcBef>
                <a:spcPts val="600"/>
              </a:spcBef>
              <a:spcAft>
                <a:spcPts val="0"/>
              </a:spcAft>
              <a:buSzPts val="1200"/>
              <a:buChar char="•"/>
              <a:defRPr sz="1200"/>
            </a:lvl5pPr>
            <a:lvl6pPr indent="-304800" lvl="5" marL="2743200" algn="l">
              <a:spcBef>
                <a:spcPts val="600"/>
              </a:spcBef>
              <a:spcAft>
                <a:spcPts val="0"/>
              </a:spcAft>
              <a:buSzPts val="1200"/>
              <a:buChar char="•"/>
              <a:defRPr sz="1200"/>
            </a:lvl6pPr>
            <a:lvl7pPr indent="-304800" lvl="6" marL="3200400" algn="l">
              <a:spcBef>
                <a:spcPts val="600"/>
              </a:spcBef>
              <a:spcAft>
                <a:spcPts val="0"/>
              </a:spcAft>
              <a:buSzPts val="1200"/>
              <a:buChar char="•"/>
              <a:defRPr sz="1200"/>
            </a:lvl7pPr>
            <a:lvl8pPr indent="-304800" lvl="7" marL="3657600" algn="l">
              <a:spcBef>
                <a:spcPts val="600"/>
              </a:spcBef>
              <a:spcAft>
                <a:spcPts val="0"/>
              </a:spcAft>
              <a:buSzPts val="1200"/>
              <a:buChar char="•"/>
              <a:defRPr sz="1200"/>
            </a:lvl8pPr>
            <a:lvl9pPr indent="-304800" lvl="8" marL="4114800" algn="l">
              <a:spcBef>
                <a:spcPts val="600"/>
              </a:spcBef>
              <a:spcAft>
                <a:spcPts val="600"/>
              </a:spcAft>
              <a:buSzPts val="1200"/>
              <a:buChar char="•"/>
              <a:defRPr sz="1200"/>
            </a:lvl9pPr>
          </a:lstStyle>
          <a:p/>
        </p:txBody>
      </p:sp>
      <p:sp>
        <p:nvSpPr>
          <p:cNvPr id="40" name="Google Shape;40;p7"/>
          <p:cNvSpPr txBox="1"/>
          <p:nvPr>
            <p:ph idx="3" type="body"/>
          </p:nvPr>
        </p:nvSpPr>
        <p:spPr>
          <a:xfrm>
            <a:off x="6443133" y="2667000"/>
            <a:ext cx="4604280" cy="576262"/>
          </a:xfrm>
          <a:prstGeom prst="rect">
            <a:avLst/>
          </a:prstGeom>
          <a:noFill/>
          <a:ln>
            <a:noFill/>
          </a:ln>
        </p:spPr>
        <p:txBody>
          <a:bodyPr anchorCtr="0" anchor="b" bIns="45700" lIns="91425" spcFirstLastPara="1" rIns="91425" wrap="square" tIns="45700">
            <a:noAutofit/>
          </a:bodyPr>
          <a:lstStyle>
            <a:lvl1pPr indent="-228600" lvl="0" marL="457200" algn="l">
              <a:spcBef>
                <a:spcPts val="560"/>
              </a:spcBef>
              <a:spcAft>
                <a:spcPts val="0"/>
              </a:spcAft>
              <a:buSzPts val="2800"/>
              <a:buNone/>
              <a:defRPr b="0" sz="2800"/>
            </a:lvl1pPr>
            <a:lvl2pPr indent="-228600" lvl="1" marL="914400" algn="l">
              <a:spcBef>
                <a:spcPts val="600"/>
              </a:spcBef>
              <a:spcAft>
                <a:spcPts val="0"/>
              </a:spcAft>
              <a:buSzPts val="2000"/>
              <a:buNone/>
              <a:defRPr b="1" sz="2000"/>
            </a:lvl2pPr>
            <a:lvl3pPr indent="-228600" lvl="2" marL="1371600" algn="l">
              <a:spcBef>
                <a:spcPts val="600"/>
              </a:spcBef>
              <a:spcAft>
                <a:spcPts val="0"/>
              </a:spcAft>
              <a:buSzPts val="1800"/>
              <a:buNone/>
              <a:defRPr b="1" sz="1800"/>
            </a:lvl3pPr>
            <a:lvl4pPr indent="-228600" lvl="3" marL="1828800" algn="l">
              <a:spcBef>
                <a:spcPts val="600"/>
              </a:spcBef>
              <a:spcAft>
                <a:spcPts val="0"/>
              </a:spcAft>
              <a:buSzPts val="1600"/>
              <a:buNone/>
              <a:defRPr b="1" sz="1600"/>
            </a:lvl4pPr>
            <a:lvl5pPr indent="-228600" lvl="4" marL="2286000" algn="l">
              <a:spcBef>
                <a:spcPts val="600"/>
              </a:spcBef>
              <a:spcAft>
                <a:spcPts val="0"/>
              </a:spcAft>
              <a:buSzPts val="1600"/>
              <a:buNone/>
              <a:defRPr b="1" sz="1600"/>
            </a:lvl5pPr>
            <a:lvl6pPr indent="-228600" lvl="5" marL="2743200" algn="l">
              <a:spcBef>
                <a:spcPts val="600"/>
              </a:spcBef>
              <a:spcAft>
                <a:spcPts val="0"/>
              </a:spcAft>
              <a:buSzPts val="1600"/>
              <a:buNone/>
              <a:defRPr b="1" sz="1600"/>
            </a:lvl6pPr>
            <a:lvl7pPr indent="-228600" lvl="6" marL="3200400" algn="l">
              <a:spcBef>
                <a:spcPts val="600"/>
              </a:spcBef>
              <a:spcAft>
                <a:spcPts val="0"/>
              </a:spcAft>
              <a:buSzPts val="1600"/>
              <a:buNone/>
              <a:defRPr b="1" sz="1600"/>
            </a:lvl7pPr>
            <a:lvl8pPr indent="-228600" lvl="7" marL="3657600" algn="l">
              <a:spcBef>
                <a:spcPts val="600"/>
              </a:spcBef>
              <a:spcAft>
                <a:spcPts val="0"/>
              </a:spcAft>
              <a:buSzPts val="1600"/>
              <a:buNone/>
              <a:defRPr b="1" sz="1600"/>
            </a:lvl8pPr>
            <a:lvl9pPr indent="-228600" lvl="8" marL="4114800" algn="l">
              <a:spcBef>
                <a:spcPts val="600"/>
              </a:spcBef>
              <a:spcAft>
                <a:spcPts val="600"/>
              </a:spcAft>
              <a:buSzPts val="1600"/>
              <a:buNone/>
              <a:defRPr b="1" sz="1600"/>
            </a:lvl9pPr>
          </a:lstStyle>
          <a:p/>
        </p:txBody>
      </p:sp>
      <p:sp>
        <p:nvSpPr>
          <p:cNvPr id="41" name="Google Shape;41;p7"/>
          <p:cNvSpPr txBox="1"/>
          <p:nvPr>
            <p:ph idx="4" type="body"/>
          </p:nvPr>
        </p:nvSpPr>
        <p:spPr>
          <a:xfrm>
            <a:off x="6170612" y="3243262"/>
            <a:ext cx="4876801" cy="2547937"/>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sz="1800"/>
            </a:lvl1pPr>
            <a:lvl2pPr indent="-330200" lvl="1" marL="914400" algn="l">
              <a:spcBef>
                <a:spcPts val="600"/>
              </a:spcBef>
              <a:spcAft>
                <a:spcPts val="0"/>
              </a:spcAft>
              <a:buSzPts val="1600"/>
              <a:buChar char="•"/>
              <a:defRPr sz="1600"/>
            </a:lvl2pPr>
            <a:lvl3pPr indent="-317500" lvl="2" marL="1371600" algn="l">
              <a:spcBef>
                <a:spcPts val="600"/>
              </a:spcBef>
              <a:spcAft>
                <a:spcPts val="0"/>
              </a:spcAft>
              <a:buSzPts val="1400"/>
              <a:buChar char="•"/>
              <a:defRPr sz="1400"/>
            </a:lvl3pPr>
            <a:lvl4pPr indent="-304800" lvl="3" marL="1828800" algn="l">
              <a:spcBef>
                <a:spcPts val="600"/>
              </a:spcBef>
              <a:spcAft>
                <a:spcPts val="0"/>
              </a:spcAft>
              <a:buSzPts val="1200"/>
              <a:buChar char="•"/>
              <a:defRPr sz="1200"/>
            </a:lvl4pPr>
            <a:lvl5pPr indent="-304800" lvl="4" marL="2286000" algn="l">
              <a:spcBef>
                <a:spcPts val="600"/>
              </a:spcBef>
              <a:spcAft>
                <a:spcPts val="0"/>
              </a:spcAft>
              <a:buSzPts val="1200"/>
              <a:buChar char="•"/>
              <a:defRPr sz="1200"/>
            </a:lvl5pPr>
            <a:lvl6pPr indent="-304800" lvl="5" marL="2743200" algn="l">
              <a:spcBef>
                <a:spcPts val="600"/>
              </a:spcBef>
              <a:spcAft>
                <a:spcPts val="0"/>
              </a:spcAft>
              <a:buSzPts val="1200"/>
              <a:buChar char="•"/>
              <a:defRPr sz="1200"/>
            </a:lvl6pPr>
            <a:lvl7pPr indent="-304800" lvl="6" marL="3200400" algn="l">
              <a:spcBef>
                <a:spcPts val="600"/>
              </a:spcBef>
              <a:spcAft>
                <a:spcPts val="0"/>
              </a:spcAft>
              <a:buSzPts val="1200"/>
              <a:buChar char="•"/>
              <a:defRPr sz="1200"/>
            </a:lvl7pPr>
            <a:lvl8pPr indent="-304800" lvl="7" marL="3657600" algn="l">
              <a:spcBef>
                <a:spcPts val="600"/>
              </a:spcBef>
              <a:spcAft>
                <a:spcPts val="0"/>
              </a:spcAft>
              <a:buSzPts val="1200"/>
              <a:buChar char="•"/>
              <a:defRPr sz="1200"/>
            </a:lvl8pPr>
            <a:lvl9pPr indent="-304800" lvl="8" marL="4114800" algn="l">
              <a:spcBef>
                <a:spcPts val="600"/>
              </a:spcBef>
              <a:spcAft>
                <a:spcPts val="600"/>
              </a:spcAft>
              <a:buSzPts val="1200"/>
              <a:buChar char="•"/>
              <a:defRPr sz="1200"/>
            </a:lvl9pPr>
          </a:lstStyle>
          <a:p/>
        </p:txBody>
      </p:sp>
      <p:sp>
        <p:nvSpPr>
          <p:cNvPr id="42" name="Google Shape;42;p7"/>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7"/>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7"/>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8"/>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8"/>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8"/>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8"/>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9"/>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9"/>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9"/>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0"/>
          <p:cNvSpPr txBox="1"/>
          <p:nvPr>
            <p:ph type="title"/>
          </p:nvPr>
        </p:nvSpPr>
        <p:spPr>
          <a:xfrm>
            <a:off x="1141411" y="1600200"/>
            <a:ext cx="3549121" cy="13716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0"/>
          <p:cNvSpPr txBox="1"/>
          <p:nvPr>
            <p:ph idx="1" type="body"/>
          </p:nvPr>
        </p:nvSpPr>
        <p:spPr>
          <a:xfrm>
            <a:off x="5103812" y="609601"/>
            <a:ext cx="5943601" cy="5181600"/>
          </a:xfrm>
          <a:prstGeom prst="rect">
            <a:avLst/>
          </a:prstGeom>
          <a:noFill/>
          <a:ln>
            <a:noFill/>
          </a:ln>
        </p:spPr>
        <p:txBody>
          <a:bodyPr anchorCtr="0" anchor="ctr" bIns="45700" lIns="91425" spcFirstLastPara="1" rIns="91425" wrap="square" tIns="45700">
            <a:normAutofit/>
          </a:bodyPr>
          <a:lstStyle>
            <a:lvl1pPr indent="-355600" lvl="0" marL="457200" algn="l">
              <a:spcBef>
                <a:spcPts val="400"/>
              </a:spcBef>
              <a:spcAft>
                <a:spcPts val="0"/>
              </a:spcAft>
              <a:buSzPts val="2000"/>
              <a:buChar char="•"/>
              <a:defRPr sz="2000"/>
            </a:lvl1pPr>
            <a:lvl2pPr indent="-342900" lvl="1" marL="914400" algn="l">
              <a:spcBef>
                <a:spcPts val="600"/>
              </a:spcBef>
              <a:spcAft>
                <a:spcPts val="0"/>
              </a:spcAft>
              <a:buSzPts val="1800"/>
              <a:buChar char="•"/>
              <a:defRPr sz="1800"/>
            </a:lvl2pPr>
            <a:lvl3pPr indent="-330200" lvl="2" marL="1371600" algn="l">
              <a:spcBef>
                <a:spcPts val="600"/>
              </a:spcBef>
              <a:spcAft>
                <a:spcPts val="0"/>
              </a:spcAft>
              <a:buSzPts val="1600"/>
              <a:buChar char="•"/>
              <a:defRPr sz="1600"/>
            </a:lvl3pPr>
            <a:lvl4pPr indent="-317500" lvl="3" marL="1828800" algn="l">
              <a:spcBef>
                <a:spcPts val="600"/>
              </a:spcBef>
              <a:spcAft>
                <a:spcPts val="0"/>
              </a:spcAft>
              <a:buSzPts val="1400"/>
              <a:buChar char="•"/>
              <a:defRPr sz="1400"/>
            </a:lvl4pPr>
            <a:lvl5pPr indent="-317500" lvl="4" marL="2286000" algn="l">
              <a:spcBef>
                <a:spcPts val="600"/>
              </a:spcBef>
              <a:spcAft>
                <a:spcPts val="0"/>
              </a:spcAft>
              <a:buSzPts val="1400"/>
              <a:buChar char="•"/>
              <a:defRPr sz="1400"/>
            </a:lvl5pPr>
            <a:lvl6pPr indent="-317500" lvl="5" marL="2743200" algn="l">
              <a:spcBef>
                <a:spcPts val="600"/>
              </a:spcBef>
              <a:spcAft>
                <a:spcPts val="0"/>
              </a:spcAft>
              <a:buSzPts val="1400"/>
              <a:buChar char="•"/>
              <a:defRPr sz="1400"/>
            </a:lvl6pPr>
            <a:lvl7pPr indent="-317500" lvl="6" marL="3200400" algn="l">
              <a:spcBef>
                <a:spcPts val="600"/>
              </a:spcBef>
              <a:spcAft>
                <a:spcPts val="0"/>
              </a:spcAft>
              <a:buSzPts val="1400"/>
              <a:buChar char="•"/>
              <a:defRPr sz="1400"/>
            </a:lvl7pPr>
            <a:lvl8pPr indent="-317500" lvl="7" marL="3657600" algn="l">
              <a:spcBef>
                <a:spcPts val="600"/>
              </a:spcBef>
              <a:spcAft>
                <a:spcPts val="0"/>
              </a:spcAft>
              <a:buSzPts val="1400"/>
              <a:buChar char="•"/>
              <a:defRPr sz="1400"/>
            </a:lvl8pPr>
            <a:lvl9pPr indent="-317500" lvl="8" marL="4114800" algn="l">
              <a:spcBef>
                <a:spcPts val="600"/>
              </a:spcBef>
              <a:spcAft>
                <a:spcPts val="600"/>
              </a:spcAft>
              <a:buSzPts val="1400"/>
              <a:buChar char="•"/>
              <a:defRPr sz="1400"/>
            </a:lvl9pPr>
          </a:lstStyle>
          <a:p/>
        </p:txBody>
      </p:sp>
      <p:sp>
        <p:nvSpPr>
          <p:cNvPr id="57" name="Google Shape;57;p10"/>
          <p:cNvSpPr txBox="1"/>
          <p:nvPr>
            <p:ph idx="2" type="body"/>
          </p:nvPr>
        </p:nvSpPr>
        <p:spPr>
          <a:xfrm>
            <a:off x="1141411" y="2971800"/>
            <a:ext cx="3549121" cy="1828800"/>
          </a:xfrm>
          <a:prstGeom prst="rect">
            <a:avLst/>
          </a:prstGeom>
          <a:noFill/>
          <a:ln>
            <a:noFill/>
          </a:ln>
        </p:spPr>
        <p:txBody>
          <a:bodyPr anchorCtr="0" anchor="ctr" bIns="45700" lIns="91425" spcFirstLastPara="1" rIns="91425" wrap="square" tIns="45700">
            <a:normAutofit/>
          </a:bodyPr>
          <a:lstStyle>
            <a:lvl1pPr indent="-228600" lvl="0" marL="457200" algn="l">
              <a:spcBef>
                <a:spcPts val="320"/>
              </a:spcBef>
              <a:spcAft>
                <a:spcPts val="0"/>
              </a:spcAft>
              <a:buSzPts val="1600"/>
              <a:buNone/>
              <a:defRPr sz="1600"/>
            </a:lvl1pPr>
            <a:lvl2pPr indent="-228600" lvl="1" marL="914400" algn="l">
              <a:spcBef>
                <a:spcPts val="600"/>
              </a:spcBef>
              <a:spcAft>
                <a:spcPts val="0"/>
              </a:spcAft>
              <a:buSzPts val="1200"/>
              <a:buNone/>
              <a:defRPr sz="1200"/>
            </a:lvl2pPr>
            <a:lvl3pPr indent="-228600" lvl="2" marL="1371600" algn="l">
              <a:spcBef>
                <a:spcPts val="600"/>
              </a:spcBef>
              <a:spcAft>
                <a:spcPts val="0"/>
              </a:spcAft>
              <a:buSzPts val="1000"/>
              <a:buNone/>
              <a:defRPr sz="1000"/>
            </a:lvl3pPr>
            <a:lvl4pPr indent="-228600" lvl="3" marL="1828800" algn="l">
              <a:spcBef>
                <a:spcPts val="600"/>
              </a:spcBef>
              <a:spcAft>
                <a:spcPts val="0"/>
              </a:spcAft>
              <a:buSzPts val="900"/>
              <a:buNone/>
              <a:defRPr sz="900"/>
            </a:lvl4pPr>
            <a:lvl5pPr indent="-228600" lvl="4" marL="2286000" algn="l">
              <a:spcBef>
                <a:spcPts val="600"/>
              </a:spcBef>
              <a:spcAft>
                <a:spcPts val="0"/>
              </a:spcAft>
              <a:buSzPts val="900"/>
              <a:buNone/>
              <a:defRPr sz="900"/>
            </a:lvl5pPr>
            <a:lvl6pPr indent="-228600" lvl="5" marL="2743200" algn="l">
              <a:spcBef>
                <a:spcPts val="600"/>
              </a:spcBef>
              <a:spcAft>
                <a:spcPts val="0"/>
              </a:spcAft>
              <a:buSzPts val="900"/>
              <a:buNone/>
              <a:defRPr sz="900"/>
            </a:lvl6pPr>
            <a:lvl7pPr indent="-228600" lvl="6" marL="3200400" algn="l">
              <a:spcBef>
                <a:spcPts val="600"/>
              </a:spcBef>
              <a:spcAft>
                <a:spcPts val="0"/>
              </a:spcAft>
              <a:buSzPts val="900"/>
              <a:buNone/>
              <a:defRPr sz="900"/>
            </a:lvl7pPr>
            <a:lvl8pPr indent="-228600" lvl="7" marL="3657600" algn="l">
              <a:spcBef>
                <a:spcPts val="600"/>
              </a:spcBef>
              <a:spcAft>
                <a:spcPts val="0"/>
              </a:spcAft>
              <a:buSzPts val="900"/>
              <a:buNone/>
              <a:defRPr sz="900"/>
            </a:lvl8pPr>
            <a:lvl9pPr indent="-228600" lvl="8" marL="4114800" algn="l">
              <a:spcBef>
                <a:spcPts val="600"/>
              </a:spcBef>
              <a:spcAft>
                <a:spcPts val="600"/>
              </a:spcAft>
              <a:buSzPts val="900"/>
              <a:buNone/>
              <a:defRPr sz="900"/>
            </a:lvl9pPr>
          </a:lstStyle>
          <a:p/>
        </p:txBody>
      </p:sp>
      <p:sp>
        <p:nvSpPr>
          <p:cNvPr id="58" name="Google Shape;58;p10"/>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0"/>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0"/>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1"/>
          <p:cNvSpPr txBox="1"/>
          <p:nvPr>
            <p:ph type="title"/>
          </p:nvPr>
        </p:nvSpPr>
        <p:spPr>
          <a:xfrm>
            <a:off x="1141411" y="1600200"/>
            <a:ext cx="5334001" cy="13716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2800"/>
              <a:buFont typeface="Century Gothic"/>
              <a:buNone/>
              <a:defRPr b="0"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1"/>
          <p:cNvSpPr/>
          <p:nvPr>
            <p:ph idx="2" type="pic"/>
          </p:nvPr>
        </p:nvSpPr>
        <p:spPr>
          <a:xfrm>
            <a:off x="7433733" y="-18288"/>
            <a:ext cx="3276599" cy="6903720"/>
          </a:xfrm>
          <a:prstGeom prst="rect">
            <a:avLst/>
          </a:prstGeom>
          <a:noFill/>
          <a:ln cap="flat" cmpd="sng" w="38100">
            <a:solidFill>
              <a:schemeClr val="dk2"/>
            </a:solidFill>
            <a:prstDash val="solid"/>
            <a:round/>
            <a:headEnd len="sm" w="sm" type="none"/>
            <a:tailEnd len="sm" w="sm" type="none"/>
          </a:ln>
        </p:spPr>
      </p:sp>
      <p:sp>
        <p:nvSpPr>
          <p:cNvPr id="64" name="Google Shape;64;p11"/>
          <p:cNvSpPr txBox="1"/>
          <p:nvPr>
            <p:ph idx="1" type="body"/>
          </p:nvPr>
        </p:nvSpPr>
        <p:spPr>
          <a:xfrm>
            <a:off x="1141411" y="2971800"/>
            <a:ext cx="5334001" cy="1828800"/>
          </a:xfrm>
          <a:prstGeom prst="rect">
            <a:avLst/>
          </a:prstGeom>
          <a:noFill/>
          <a:ln>
            <a:noFill/>
          </a:ln>
        </p:spPr>
        <p:txBody>
          <a:bodyPr anchorCtr="0" anchor="ctr" bIns="45700" lIns="91425" spcFirstLastPara="1" rIns="91425" wrap="square" tIns="45700">
            <a:normAutofit/>
          </a:bodyPr>
          <a:lstStyle>
            <a:lvl1pPr indent="-228600" lvl="0" marL="457200" algn="l">
              <a:spcBef>
                <a:spcPts val="360"/>
              </a:spcBef>
              <a:spcAft>
                <a:spcPts val="0"/>
              </a:spcAft>
              <a:buSzPts val="1800"/>
              <a:buNone/>
              <a:defRPr sz="1800"/>
            </a:lvl1pPr>
            <a:lvl2pPr indent="-228600" lvl="1" marL="914400" algn="l">
              <a:spcBef>
                <a:spcPts val="600"/>
              </a:spcBef>
              <a:spcAft>
                <a:spcPts val="0"/>
              </a:spcAft>
              <a:buSzPts val="1200"/>
              <a:buNone/>
              <a:defRPr sz="1200"/>
            </a:lvl2pPr>
            <a:lvl3pPr indent="-228600" lvl="2" marL="1371600" algn="l">
              <a:spcBef>
                <a:spcPts val="600"/>
              </a:spcBef>
              <a:spcAft>
                <a:spcPts val="0"/>
              </a:spcAft>
              <a:buSzPts val="1000"/>
              <a:buNone/>
              <a:defRPr sz="1000"/>
            </a:lvl3pPr>
            <a:lvl4pPr indent="-228600" lvl="3" marL="1828800" algn="l">
              <a:spcBef>
                <a:spcPts val="600"/>
              </a:spcBef>
              <a:spcAft>
                <a:spcPts val="0"/>
              </a:spcAft>
              <a:buSzPts val="900"/>
              <a:buNone/>
              <a:defRPr sz="900"/>
            </a:lvl4pPr>
            <a:lvl5pPr indent="-228600" lvl="4" marL="2286000" algn="l">
              <a:spcBef>
                <a:spcPts val="600"/>
              </a:spcBef>
              <a:spcAft>
                <a:spcPts val="0"/>
              </a:spcAft>
              <a:buSzPts val="900"/>
              <a:buNone/>
              <a:defRPr sz="900"/>
            </a:lvl5pPr>
            <a:lvl6pPr indent="-228600" lvl="5" marL="2743200" algn="l">
              <a:spcBef>
                <a:spcPts val="600"/>
              </a:spcBef>
              <a:spcAft>
                <a:spcPts val="0"/>
              </a:spcAft>
              <a:buSzPts val="900"/>
              <a:buNone/>
              <a:defRPr sz="900"/>
            </a:lvl6pPr>
            <a:lvl7pPr indent="-228600" lvl="6" marL="3200400" algn="l">
              <a:spcBef>
                <a:spcPts val="600"/>
              </a:spcBef>
              <a:spcAft>
                <a:spcPts val="0"/>
              </a:spcAft>
              <a:buSzPts val="900"/>
              <a:buNone/>
              <a:defRPr sz="900"/>
            </a:lvl7pPr>
            <a:lvl8pPr indent="-228600" lvl="7" marL="3657600" algn="l">
              <a:spcBef>
                <a:spcPts val="600"/>
              </a:spcBef>
              <a:spcAft>
                <a:spcPts val="0"/>
              </a:spcAft>
              <a:buSzPts val="900"/>
              <a:buNone/>
              <a:defRPr sz="900"/>
            </a:lvl8pPr>
            <a:lvl9pPr indent="-228600" lvl="8" marL="4114800" algn="l">
              <a:spcBef>
                <a:spcPts val="600"/>
              </a:spcBef>
              <a:spcAft>
                <a:spcPts val="600"/>
              </a:spcAft>
              <a:buSzPts val="900"/>
              <a:buNone/>
              <a:defRPr sz="900"/>
            </a:lvl9pPr>
          </a:lstStyle>
          <a:p/>
        </p:txBody>
      </p:sp>
      <p:sp>
        <p:nvSpPr>
          <p:cNvPr id="65" name="Google Shape;65;p11"/>
          <p:cNvSpPr txBox="1"/>
          <p:nvPr>
            <p:ph idx="10" type="dt"/>
          </p:nvPr>
        </p:nvSpPr>
        <p:spPr>
          <a:xfrm>
            <a:off x="6399212" y="5883275"/>
            <a:ext cx="9144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1"/>
          <p:cNvSpPr txBox="1"/>
          <p:nvPr>
            <p:ph idx="11" type="ftr"/>
          </p:nvPr>
        </p:nvSpPr>
        <p:spPr>
          <a:xfrm>
            <a:off x="1141412" y="5883275"/>
            <a:ext cx="5105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1"/>
          <p:cNvSpPr txBox="1"/>
          <p:nvPr>
            <p:ph idx="12" type="sldNum"/>
          </p:nvPr>
        </p:nvSpPr>
        <p:spPr>
          <a:xfrm>
            <a:off x="10742612" y="5883275"/>
            <a:ext cx="3225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9.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2"/>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lvl1pPr lvl="0" marR="0" rtl="0" algn="l">
              <a:spcBef>
                <a:spcPts val="0"/>
              </a:spcBef>
              <a:spcAft>
                <a:spcPts val="0"/>
              </a:spcAft>
              <a:buClr>
                <a:schemeClr val="lt1"/>
              </a:buClr>
              <a:buSzPts val="3200"/>
              <a:buFont typeface="Century Gothic"/>
              <a:buNone/>
              <a:defRPr b="0" i="0" sz="32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7" name="Google Shape;7;p2"/>
          <p:cNvSpPr txBox="1"/>
          <p:nvPr>
            <p:ph idx="1" type="body"/>
          </p:nvPr>
        </p:nvSpPr>
        <p:spPr>
          <a:xfrm>
            <a:off x="1141413" y="2666999"/>
            <a:ext cx="9905998" cy="3124201"/>
          </a:xfrm>
          <a:prstGeom prst="rect">
            <a:avLst/>
          </a:prstGeom>
          <a:noFill/>
          <a:ln>
            <a:noFill/>
          </a:ln>
        </p:spPr>
        <p:txBody>
          <a:bodyPr anchorCtr="0" anchor="ctr" bIns="45700" lIns="91425" spcFirstLastPara="1" rIns="91425" wrap="square" tIns="45700">
            <a:normAutofit/>
          </a:bodyPr>
          <a:lstStyle>
            <a:lvl1pPr indent="-355600" lvl="0" marL="457200" marR="0" rtl="0" algn="l">
              <a:spcBef>
                <a:spcPts val="400"/>
              </a:spcBef>
              <a:spcAft>
                <a:spcPts val="0"/>
              </a:spcAft>
              <a:buClr>
                <a:schemeClr val="lt1"/>
              </a:buClr>
              <a:buSzPts val="2000"/>
              <a:buFont typeface="Arial"/>
              <a:buChar char="•"/>
              <a:defRPr b="0" i="0" sz="2000" u="none" cap="small" strike="noStrike">
                <a:solidFill>
                  <a:schemeClr val="lt1"/>
                </a:solidFill>
                <a:latin typeface="Century Gothic"/>
                <a:ea typeface="Century Gothic"/>
                <a:cs typeface="Century Gothic"/>
                <a:sym typeface="Century Gothic"/>
              </a:defRPr>
            </a:lvl1pPr>
            <a:lvl2pPr indent="-342900" lvl="1" marL="914400" marR="0" rtl="0" algn="l">
              <a:spcBef>
                <a:spcPts val="600"/>
              </a:spcBef>
              <a:spcAft>
                <a:spcPts val="0"/>
              </a:spcAft>
              <a:buClr>
                <a:schemeClr val="lt1"/>
              </a:buClr>
              <a:buSzPts val="1800"/>
              <a:buFont typeface="Arial"/>
              <a:buChar char="•"/>
              <a:defRPr b="0" i="0" sz="1800" u="none" cap="small" strike="noStrike">
                <a:solidFill>
                  <a:schemeClr val="lt1"/>
                </a:solidFill>
                <a:latin typeface="Century Gothic"/>
                <a:ea typeface="Century Gothic"/>
                <a:cs typeface="Century Gothic"/>
                <a:sym typeface="Century Gothic"/>
              </a:defRPr>
            </a:lvl2pPr>
            <a:lvl3pPr indent="-330200" lvl="2" marL="1371600" marR="0" rtl="0" algn="l">
              <a:spcBef>
                <a:spcPts val="600"/>
              </a:spcBef>
              <a:spcAft>
                <a:spcPts val="0"/>
              </a:spcAft>
              <a:buClr>
                <a:schemeClr val="lt1"/>
              </a:buClr>
              <a:buSzPts val="1600"/>
              <a:buFont typeface="Arial"/>
              <a:buChar char="•"/>
              <a:defRPr b="0" i="0" sz="1600" u="none" cap="small" strike="noStrike">
                <a:solidFill>
                  <a:schemeClr val="lt1"/>
                </a:solidFill>
                <a:latin typeface="Century Gothic"/>
                <a:ea typeface="Century Gothic"/>
                <a:cs typeface="Century Gothic"/>
                <a:sym typeface="Century Gothic"/>
              </a:defRPr>
            </a:lvl3pPr>
            <a:lvl4pPr indent="-317500" lvl="3" marL="1828800" marR="0" rtl="0" algn="l">
              <a:spcBef>
                <a:spcPts val="600"/>
              </a:spcBef>
              <a:spcAft>
                <a:spcPts val="0"/>
              </a:spcAft>
              <a:buClr>
                <a:schemeClr val="lt1"/>
              </a:buClr>
              <a:buSzPts val="1400"/>
              <a:buFont typeface="Arial"/>
              <a:buChar char="•"/>
              <a:defRPr b="0" i="0" sz="1400" u="none" cap="small" strike="noStrike">
                <a:solidFill>
                  <a:schemeClr val="lt1"/>
                </a:solidFill>
                <a:latin typeface="Century Gothic"/>
                <a:ea typeface="Century Gothic"/>
                <a:cs typeface="Century Gothic"/>
                <a:sym typeface="Century Gothic"/>
              </a:defRPr>
            </a:lvl4pPr>
            <a:lvl5pPr indent="-317500" lvl="4" marL="2286000" marR="0" rtl="0" algn="l">
              <a:spcBef>
                <a:spcPts val="600"/>
              </a:spcBef>
              <a:spcAft>
                <a:spcPts val="0"/>
              </a:spcAft>
              <a:buClr>
                <a:schemeClr val="lt1"/>
              </a:buClr>
              <a:buSzPts val="1400"/>
              <a:buFont typeface="Arial"/>
              <a:buChar char="•"/>
              <a:defRPr b="0" i="0" sz="1400" u="none" cap="small" strike="noStrike">
                <a:solidFill>
                  <a:schemeClr val="lt1"/>
                </a:solidFill>
                <a:latin typeface="Century Gothic"/>
                <a:ea typeface="Century Gothic"/>
                <a:cs typeface="Century Gothic"/>
                <a:sym typeface="Century Gothic"/>
              </a:defRPr>
            </a:lvl5pPr>
            <a:lvl6pPr indent="-304800" lvl="5" marL="2743200" marR="0" rtl="0" algn="l">
              <a:spcBef>
                <a:spcPts val="600"/>
              </a:spcBef>
              <a:spcAft>
                <a:spcPts val="0"/>
              </a:spcAft>
              <a:buClr>
                <a:schemeClr val="lt1"/>
              </a:buClr>
              <a:buSzPts val="1200"/>
              <a:buFont typeface="Arial"/>
              <a:buChar char="•"/>
              <a:defRPr b="0" i="0" sz="1200" u="none" cap="small" strike="noStrike">
                <a:solidFill>
                  <a:schemeClr val="lt1"/>
                </a:solidFill>
                <a:latin typeface="Century Gothic"/>
                <a:ea typeface="Century Gothic"/>
                <a:cs typeface="Century Gothic"/>
                <a:sym typeface="Century Gothic"/>
              </a:defRPr>
            </a:lvl6pPr>
            <a:lvl7pPr indent="-304800" lvl="6" marL="3200400" marR="0" rtl="0" algn="l">
              <a:spcBef>
                <a:spcPts val="600"/>
              </a:spcBef>
              <a:spcAft>
                <a:spcPts val="0"/>
              </a:spcAft>
              <a:buClr>
                <a:schemeClr val="lt1"/>
              </a:buClr>
              <a:buSzPts val="1200"/>
              <a:buFont typeface="Arial"/>
              <a:buChar char="•"/>
              <a:defRPr b="0" i="0" sz="1200" u="none" cap="small" strike="noStrike">
                <a:solidFill>
                  <a:schemeClr val="lt1"/>
                </a:solidFill>
                <a:latin typeface="Century Gothic"/>
                <a:ea typeface="Century Gothic"/>
                <a:cs typeface="Century Gothic"/>
                <a:sym typeface="Century Gothic"/>
              </a:defRPr>
            </a:lvl7pPr>
            <a:lvl8pPr indent="-304800" lvl="7" marL="3657600" marR="0" rtl="0" algn="l">
              <a:spcBef>
                <a:spcPts val="600"/>
              </a:spcBef>
              <a:spcAft>
                <a:spcPts val="0"/>
              </a:spcAft>
              <a:buClr>
                <a:schemeClr val="lt1"/>
              </a:buClr>
              <a:buSzPts val="1200"/>
              <a:buFont typeface="Arial"/>
              <a:buChar char="•"/>
              <a:defRPr b="0" i="0" sz="1200" u="none" cap="small" strike="noStrike">
                <a:solidFill>
                  <a:schemeClr val="lt1"/>
                </a:solidFill>
                <a:latin typeface="Century Gothic"/>
                <a:ea typeface="Century Gothic"/>
                <a:cs typeface="Century Gothic"/>
                <a:sym typeface="Century Gothic"/>
              </a:defRPr>
            </a:lvl8pPr>
            <a:lvl9pPr indent="-304800" lvl="8" marL="4114800" marR="0" rtl="0" algn="l">
              <a:spcBef>
                <a:spcPts val="600"/>
              </a:spcBef>
              <a:spcAft>
                <a:spcPts val="600"/>
              </a:spcAft>
              <a:buClr>
                <a:schemeClr val="lt1"/>
              </a:buClr>
              <a:buSzPts val="1200"/>
              <a:buFont typeface="Arial"/>
              <a:buChar char="•"/>
              <a:defRPr b="0" i="0" sz="1200" u="none" cap="small" strike="noStrike">
                <a:solidFill>
                  <a:schemeClr val="lt1"/>
                </a:solidFill>
                <a:latin typeface="Century Gothic"/>
                <a:ea typeface="Century Gothic"/>
                <a:cs typeface="Century Gothic"/>
                <a:sym typeface="Century Gothic"/>
              </a:defRPr>
            </a:lvl9pPr>
          </a:lstStyle>
          <a:p/>
        </p:txBody>
      </p:sp>
      <p:sp>
        <p:nvSpPr>
          <p:cNvPr id="8" name="Google Shape;8;p2"/>
          <p:cNvSpPr txBox="1"/>
          <p:nvPr>
            <p:ph idx="10" type="dt"/>
          </p:nvPr>
        </p:nvSpPr>
        <p:spPr>
          <a:xfrm>
            <a:off x="8837612" y="5883275"/>
            <a:ext cx="1600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1" i="0" sz="900" u="none" cap="none" strike="noStrike">
                <a:solidFill>
                  <a:srgbClr val="BFBFBF"/>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9" name="Google Shape;9;p2"/>
          <p:cNvSpPr txBox="1"/>
          <p:nvPr>
            <p:ph idx="11" type="ftr"/>
          </p:nvPr>
        </p:nvSpPr>
        <p:spPr>
          <a:xfrm>
            <a:off x="1141412" y="5883275"/>
            <a:ext cx="75438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900" u="none" cap="none" strike="noStrike">
                <a:solidFill>
                  <a:srgbClr val="BFBFBF"/>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0" name="Google Shape;10;p2"/>
          <p:cNvSpPr txBox="1"/>
          <p:nvPr>
            <p:ph idx="12" type="sldNum"/>
          </p:nvPr>
        </p:nvSpPr>
        <p:spPr>
          <a:xfrm>
            <a:off x="10514012" y="5883275"/>
            <a:ext cx="551167"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1" i="0" sz="900" u="none" cap="none" strike="noStrike">
                <a:solidFill>
                  <a:srgbClr val="BFBFBF"/>
                </a:solidFill>
                <a:latin typeface="Century Gothic"/>
                <a:ea typeface="Century Gothic"/>
                <a:cs typeface="Century Gothic"/>
                <a:sym typeface="Century Gothic"/>
              </a:defRPr>
            </a:lvl1pPr>
            <a:lvl2pPr indent="0" lvl="1" marL="0" marR="0" rtl="0" algn="r">
              <a:spcBef>
                <a:spcPts val="0"/>
              </a:spcBef>
              <a:buNone/>
              <a:defRPr b="1" i="0" sz="900" u="none" cap="none" strike="noStrike">
                <a:solidFill>
                  <a:srgbClr val="BFBFBF"/>
                </a:solidFill>
                <a:latin typeface="Century Gothic"/>
                <a:ea typeface="Century Gothic"/>
                <a:cs typeface="Century Gothic"/>
                <a:sym typeface="Century Gothic"/>
              </a:defRPr>
            </a:lvl2pPr>
            <a:lvl3pPr indent="0" lvl="2" marL="0" marR="0" rtl="0" algn="r">
              <a:spcBef>
                <a:spcPts val="0"/>
              </a:spcBef>
              <a:buNone/>
              <a:defRPr b="1" i="0" sz="900" u="none" cap="none" strike="noStrike">
                <a:solidFill>
                  <a:srgbClr val="BFBFBF"/>
                </a:solidFill>
                <a:latin typeface="Century Gothic"/>
                <a:ea typeface="Century Gothic"/>
                <a:cs typeface="Century Gothic"/>
                <a:sym typeface="Century Gothic"/>
              </a:defRPr>
            </a:lvl3pPr>
            <a:lvl4pPr indent="0" lvl="3" marL="0" marR="0" rtl="0" algn="r">
              <a:spcBef>
                <a:spcPts val="0"/>
              </a:spcBef>
              <a:buNone/>
              <a:defRPr b="1" i="0" sz="900" u="none" cap="none" strike="noStrike">
                <a:solidFill>
                  <a:srgbClr val="BFBFBF"/>
                </a:solidFill>
                <a:latin typeface="Century Gothic"/>
                <a:ea typeface="Century Gothic"/>
                <a:cs typeface="Century Gothic"/>
                <a:sym typeface="Century Gothic"/>
              </a:defRPr>
            </a:lvl4pPr>
            <a:lvl5pPr indent="0" lvl="4" marL="0" marR="0" rtl="0" algn="r">
              <a:spcBef>
                <a:spcPts val="0"/>
              </a:spcBef>
              <a:buNone/>
              <a:defRPr b="1" i="0" sz="900" u="none" cap="none" strike="noStrike">
                <a:solidFill>
                  <a:srgbClr val="BFBFBF"/>
                </a:solidFill>
                <a:latin typeface="Century Gothic"/>
                <a:ea typeface="Century Gothic"/>
                <a:cs typeface="Century Gothic"/>
                <a:sym typeface="Century Gothic"/>
              </a:defRPr>
            </a:lvl5pPr>
            <a:lvl6pPr indent="0" lvl="5" marL="0" marR="0" rtl="0" algn="r">
              <a:spcBef>
                <a:spcPts val="0"/>
              </a:spcBef>
              <a:buNone/>
              <a:defRPr b="1" i="0" sz="900" u="none" cap="none" strike="noStrike">
                <a:solidFill>
                  <a:srgbClr val="BFBFBF"/>
                </a:solidFill>
                <a:latin typeface="Century Gothic"/>
                <a:ea typeface="Century Gothic"/>
                <a:cs typeface="Century Gothic"/>
                <a:sym typeface="Century Gothic"/>
              </a:defRPr>
            </a:lvl6pPr>
            <a:lvl7pPr indent="0" lvl="6" marL="0" marR="0" rtl="0" algn="r">
              <a:spcBef>
                <a:spcPts val="0"/>
              </a:spcBef>
              <a:buNone/>
              <a:defRPr b="1" i="0" sz="900" u="none" cap="none" strike="noStrike">
                <a:solidFill>
                  <a:srgbClr val="BFBFBF"/>
                </a:solidFill>
                <a:latin typeface="Century Gothic"/>
                <a:ea typeface="Century Gothic"/>
                <a:cs typeface="Century Gothic"/>
                <a:sym typeface="Century Gothic"/>
              </a:defRPr>
            </a:lvl7pPr>
            <a:lvl8pPr indent="0" lvl="7" marL="0" marR="0" rtl="0" algn="r">
              <a:spcBef>
                <a:spcPts val="0"/>
              </a:spcBef>
              <a:buNone/>
              <a:defRPr b="1" i="0" sz="900" u="none" cap="none" strike="noStrike">
                <a:solidFill>
                  <a:srgbClr val="BFBFBF"/>
                </a:solidFill>
                <a:latin typeface="Century Gothic"/>
                <a:ea typeface="Century Gothic"/>
                <a:cs typeface="Century Gothic"/>
                <a:sym typeface="Century Gothic"/>
              </a:defRPr>
            </a:lvl8pPr>
            <a:lvl9pPr indent="0" lvl="8" marL="0" marR="0" rtl="0" algn="r">
              <a:spcBef>
                <a:spcPts val="0"/>
              </a:spcBef>
              <a:buNone/>
              <a:defRPr b="1" i="0" sz="900" u="none" cap="none" strike="noStrike">
                <a:solidFill>
                  <a:srgbClr val="BFBFBF"/>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3.png"/><Relationship Id="rId5" Type="http://schemas.openxmlformats.org/officeDocument/2006/relationships/image" Target="../media/image3.png"/><Relationship Id="rId6" Type="http://schemas.openxmlformats.org/officeDocument/2006/relationships/image" Target="../media/image7.png"/><Relationship Id="rId7" Type="http://schemas.openxmlformats.org/officeDocument/2006/relationships/image" Target="../media/image6.png"/><Relationship Id="rId8"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11.png"/><Relationship Id="rId5" Type="http://schemas.openxmlformats.org/officeDocument/2006/relationships/image" Target="../media/image15.png"/><Relationship Id="rId6" Type="http://schemas.openxmlformats.org/officeDocument/2006/relationships/image" Target="../media/image10.png"/><Relationship Id="rId7"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
          <p:cNvSpPr txBox="1"/>
          <p:nvPr>
            <p:ph type="ctrTitle"/>
          </p:nvPr>
        </p:nvSpPr>
        <p:spPr>
          <a:xfrm>
            <a:off x="1751012" y="609601"/>
            <a:ext cx="8676222" cy="3200400"/>
          </a:xfrm>
          <a:prstGeom prst="rect">
            <a:avLst/>
          </a:prstGeom>
          <a:noFill/>
          <a:ln>
            <a:noFill/>
          </a:ln>
        </p:spPr>
        <p:txBody>
          <a:bodyPr anchorCtr="0" anchor="b" bIns="45700" lIns="91425" spcFirstLastPara="1" rIns="91425" wrap="square" tIns="45700">
            <a:normAutofit/>
          </a:bodyPr>
          <a:lstStyle/>
          <a:p>
            <a:pPr indent="0" lvl="0" marL="0" rtl="0" algn="ctr">
              <a:spcBef>
                <a:spcPts val="0"/>
              </a:spcBef>
              <a:spcAft>
                <a:spcPts val="0"/>
              </a:spcAft>
              <a:buClr>
                <a:schemeClr val="lt1"/>
              </a:buClr>
              <a:buSzPts val="4800"/>
              <a:buFont typeface="Century Gothic"/>
              <a:buNone/>
            </a:pPr>
            <a:r>
              <a:rPr lang="en-US"/>
              <a:t>PROJECT 4 – TEAM 7</a:t>
            </a:r>
            <a:endParaRPr/>
          </a:p>
        </p:txBody>
      </p:sp>
      <p:sp>
        <p:nvSpPr>
          <p:cNvPr id="129" name="Google Shape;129;p1"/>
          <p:cNvSpPr txBox="1"/>
          <p:nvPr>
            <p:ph idx="1" type="subTitle"/>
          </p:nvPr>
        </p:nvSpPr>
        <p:spPr>
          <a:xfrm>
            <a:off x="1751012" y="3886200"/>
            <a:ext cx="8676222" cy="19050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2100"/>
              <a:buNone/>
            </a:pPr>
            <a:r>
              <a:rPr lang="en-US"/>
              <a:t>Soumya Swain</a:t>
            </a:r>
            <a:endParaRPr/>
          </a:p>
          <a:p>
            <a:pPr indent="0" lvl="0" marL="0" rtl="0" algn="ctr">
              <a:spcBef>
                <a:spcPts val="0"/>
              </a:spcBef>
              <a:spcAft>
                <a:spcPts val="0"/>
              </a:spcAft>
              <a:buSzPts val="2100"/>
              <a:buNone/>
            </a:pPr>
            <a:r>
              <a:rPr lang="en-US"/>
              <a:t>Suad Godax</a:t>
            </a:r>
            <a:endParaRPr/>
          </a:p>
          <a:p>
            <a:pPr indent="0" lvl="0" marL="0" rtl="0" algn="ctr">
              <a:spcBef>
                <a:spcPts val="0"/>
              </a:spcBef>
              <a:spcAft>
                <a:spcPts val="0"/>
              </a:spcAft>
              <a:buSzPts val="2100"/>
              <a:buNone/>
            </a:pPr>
            <a:r>
              <a:rPr lang="en-US"/>
              <a:t>Isabel Angwah</a:t>
            </a:r>
            <a:endParaRPr/>
          </a:p>
          <a:p>
            <a:pPr indent="0" lvl="0" marL="0" rtl="0" algn="ctr">
              <a:spcBef>
                <a:spcPts val="0"/>
              </a:spcBef>
              <a:spcAft>
                <a:spcPts val="0"/>
              </a:spcAft>
              <a:buSzPts val="2100"/>
              <a:buNone/>
            </a:pPr>
            <a:r>
              <a:rPr lang="en-US"/>
              <a:t>Heidi Chang</a:t>
            </a:r>
            <a:endParaRPr/>
          </a:p>
          <a:p>
            <a:pPr indent="0" lvl="0" marL="0" rtl="0" algn="ctr">
              <a:spcBef>
                <a:spcPts val="0"/>
              </a:spcBef>
              <a:spcAft>
                <a:spcPts val="0"/>
              </a:spcAft>
              <a:buSzPts val="2100"/>
              <a:buNone/>
            </a:pPr>
            <a:r>
              <a:rPr lang="en-US"/>
              <a:t>Diego Martorell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2f250d63a34_0_58"/>
          <p:cNvSpPr txBox="1"/>
          <p:nvPr>
            <p:ph type="title"/>
          </p:nvPr>
        </p:nvSpPr>
        <p:spPr>
          <a:xfrm>
            <a:off x="1141413" y="609600"/>
            <a:ext cx="9906000" cy="190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Limitations and Assumptions</a:t>
            </a:r>
            <a:endParaRPr/>
          </a:p>
        </p:txBody>
      </p:sp>
      <p:sp>
        <p:nvSpPr>
          <p:cNvPr id="244" name="Google Shape;244;g2f250d63a34_0_58"/>
          <p:cNvSpPr txBox="1"/>
          <p:nvPr>
            <p:ph idx="1" type="body"/>
          </p:nvPr>
        </p:nvSpPr>
        <p:spPr>
          <a:xfrm>
            <a:off x="1141413" y="2666999"/>
            <a:ext cx="9906000" cy="3124200"/>
          </a:xfrm>
          <a:prstGeom prst="rect">
            <a:avLst/>
          </a:prstGeom>
        </p:spPr>
        <p:txBody>
          <a:bodyPr anchorCtr="0" anchor="ctr" bIns="45700" lIns="91425" spcFirstLastPara="1" rIns="91425" wrap="square" tIns="45700">
            <a:normAutofit/>
          </a:bodyPr>
          <a:lstStyle/>
          <a:p>
            <a:pPr indent="-342900" lvl="0" marL="457200" rtl="0" algn="l">
              <a:spcBef>
                <a:spcPts val="360"/>
              </a:spcBef>
              <a:spcAft>
                <a:spcPts val="0"/>
              </a:spcAft>
              <a:buSzPts val="1800"/>
              <a:buAutoNum type="arabicPeriod"/>
            </a:pPr>
            <a:r>
              <a:rPr lang="en-US"/>
              <a:t>the data is </a:t>
            </a:r>
            <a:r>
              <a:rPr lang="en-US"/>
              <a:t>imbalance - Fully paid (80%) has a lot more data compared to charged off (20%).</a:t>
            </a:r>
            <a:endParaRPr/>
          </a:p>
          <a:p>
            <a:pPr indent="-342900" lvl="0" marL="457200" rtl="0" algn="l">
              <a:spcBef>
                <a:spcPts val="0"/>
              </a:spcBef>
              <a:spcAft>
                <a:spcPts val="0"/>
              </a:spcAft>
              <a:buSzPts val="1800"/>
              <a:buAutoNum type="arabicPeriod"/>
            </a:pPr>
            <a:r>
              <a:rPr lang="en-US"/>
              <a:t>the data is from 2007 to 2016.</a:t>
            </a:r>
            <a:endParaRPr/>
          </a:p>
          <a:p>
            <a:pPr indent="-342900" lvl="0" marL="457200" rtl="0" algn="l">
              <a:spcBef>
                <a:spcPts val="0"/>
              </a:spcBef>
              <a:spcAft>
                <a:spcPts val="0"/>
              </a:spcAft>
              <a:buSzPts val="1800"/>
              <a:buAutoNum type="arabicPeriod"/>
            </a:pPr>
            <a:r>
              <a:rPr lang="en-US"/>
              <a:t>Our models are only applicable to loan tap clients.</a:t>
            </a:r>
            <a:endParaRPr/>
          </a:p>
          <a:p>
            <a:pPr indent="-342900" lvl="0" marL="457200" rtl="0" algn="l">
              <a:spcBef>
                <a:spcPts val="0"/>
              </a:spcBef>
              <a:spcAft>
                <a:spcPts val="0"/>
              </a:spcAft>
              <a:buSzPts val="1800"/>
              <a:buAutoNum type="arabicPeriod"/>
            </a:pPr>
            <a:r>
              <a:rPr lang="en-US"/>
              <a:t>Our dataset is comprised of loans of less than 40K.</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g2f250d63a34_0_48"/>
          <p:cNvSpPr txBox="1"/>
          <p:nvPr>
            <p:ph type="title"/>
          </p:nvPr>
        </p:nvSpPr>
        <p:spPr>
          <a:xfrm>
            <a:off x="1141413" y="609600"/>
            <a:ext cx="9906000" cy="190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Considerations for future</a:t>
            </a:r>
            <a:endParaRPr/>
          </a:p>
        </p:txBody>
      </p:sp>
      <p:sp>
        <p:nvSpPr>
          <p:cNvPr id="250" name="Google Shape;250;g2f250d63a34_0_48"/>
          <p:cNvSpPr txBox="1"/>
          <p:nvPr>
            <p:ph idx="1" type="body"/>
          </p:nvPr>
        </p:nvSpPr>
        <p:spPr>
          <a:xfrm>
            <a:off x="1141425" y="2319275"/>
            <a:ext cx="9906000" cy="29835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None/>
            </a:pPr>
            <a:r>
              <a:t/>
            </a:r>
            <a:endParaRPr/>
          </a:p>
          <a:p>
            <a:pPr indent="-342900" lvl="0" marL="457200" rtl="0" algn="l">
              <a:spcBef>
                <a:spcPts val="600"/>
              </a:spcBef>
              <a:spcAft>
                <a:spcPts val="0"/>
              </a:spcAft>
              <a:buSzPts val="1800"/>
              <a:buAutoNum type="arabicPeriod"/>
            </a:pPr>
            <a:r>
              <a:rPr lang="en-US"/>
              <a:t>Explore if including some of the columns not used from the </a:t>
            </a:r>
            <a:r>
              <a:rPr lang="en-US"/>
              <a:t>original</a:t>
            </a:r>
            <a:r>
              <a:rPr lang="en-US"/>
              <a:t> dataset our models can improve and have more accurate results.</a:t>
            </a:r>
            <a:endParaRPr/>
          </a:p>
          <a:p>
            <a:pPr indent="0" lvl="0" marL="457200" rtl="0" algn="l">
              <a:spcBef>
                <a:spcPts val="600"/>
              </a:spcBef>
              <a:spcAft>
                <a:spcPts val="0"/>
              </a:spcAft>
              <a:buNone/>
            </a:pPr>
            <a:r>
              <a:t/>
            </a:r>
            <a:endParaRPr/>
          </a:p>
          <a:p>
            <a:pPr indent="-342900" lvl="0" marL="457200" rtl="0" algn="l">
              <a:spcBef>
                <a:spcPts val="600"/>
              </a:spcBef>
              <a:spcAft>
                <a:spcPts val="0"/>
              </a:spcAft>
              <a:buSzPts val="1800"/>
              <a:buAutoNum type="arabicPeriod"/>
            </a:pPr>
            <a:r>
              <a:rPr lang="en-US"/>
              <a:t>Try other models to train the dataset and obtain a higher accuracy.</a:t>
            </a:r>
            <a:endParaRPr/>
          </a:p>
          <a:p>
            <a:pPr indent="0" lvl="0" marL="457200" rtl="0" algn="l">
              <a:spcBef>
                <a:spcPts val="600"/>
              </a:spcBef>
              <a:spcAft>
                <a:spcPts val="0"/>
              </a:spcAft>
              <a:buNone/>
            </a:pPr>
            <a:r>
              <a:t/>
            </a:r>
            <a:endParaRPr/>
          </a:p>
          <a:p>
            <a:pPr indent="-342900" lvl="0" marL="457200" rtl="0" algn="l">
              <a:spcBef>
                <a:spcPts val="600"/>
              </a:spcBef>
              <a:spcAft>
                <a:spcPts val="0"/>
              </a:spcAft>
              <a:buSzPts val="1800"/>
              <a:buAutoNum type="arabicPeriod"/>
            </a:pPr>
            <a:r>
              <a:rPr lang="en-US"/>
              <a:t>Obtain more information about the people who obtained these loans. Such as age, educational level, credit score and other relevant information not present in the data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2f250d63a34_0_27"/>
          <p:cNvSpPr txBox="1"/>
          <p:nvPr>
            <p:ph type="title"/>
          </p:nvPr>
        </p:nvSpPr>
        <p:spPr>
          <a:xfrm>
            <a:off x="1141413" y="143000"/>
            <a:ext cx="9906000" cy="190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Key Learnings</a:t>
            </a:r>
            <a:endParaRPr/>
          </a:p>
        </p:txBody>
      </p:sp>
      <p:sp>
        <p:nvSpPr>
          <p:cNvPr id="256" name="Google Shape;256;g2f250d63a34_0_27"/>
          <p:cNvSpPr txBox="1"/>
          <p:nvPr>
            <p:ph idx="1" type="body"/>
          </p:nvPr>
        </p:nvSpPr>
        <p:spPr>
          <a:xfrm>
            <a:off x="1141425" y="1660225"/>
            <a:ext cx="9906000" cy="4394700"/>
          </a:xfrm>
          <a:prstGeom prst="rect">
            <a:avLst/>
          </a:prstGeom>
        </p:spPr>
        <p:txBody>
          <a:bodyPr anchorCtr="0" anchor="ctr" bIns="45700" lIns="91425" spcFirstLastPara="1" rIns="91425" wrap="square" tIns="45700">
            <a:normAutofit fontScale="77500" lnSpcReduction="10000"/>
          </a:bodyPr>
          <a:lstStyle/>
          <a:p>
            <a:pPr indent="-317182" lvl="0" marL="457200" rtl="0" algn="l">
              <a:spcBef>
                <a:spcPts val="360"/>
              </a:spcBef>
              <a:spcAft>
                <a:spcPts val="0"/>
              </a:spcAft>
              <a:buSzPct val="90000"/>
              <a:buChar char="●"/>
            </a:pPr>
            <a:r>
              <a:rPr lang="en-US"/>
              <a:t>Our logistic regression model has an accuracy greater than 80% </a:t>
            </a:r>
            <a:r>
              <a:rPr lang="en-US"/>
              <a:t>which means our model is performing well in making correct predictions.</a:t>
            </a:r>
            <a:endParaRPr/>
          </a:p>
          <a:p>
            <a:pPr indent="0" lvl="0" marL="457200" rtl="0" algn="l">
              <a:spcBef>
                <a:spcPts val="600"/>
              </a:spcBef>
              <a:spcAft>
                <a:spcPts val="0"/>
              </a:spcAft>
              <a:buNone/>
            </a:pPr>
            <a:r>
              <a:t/>
            </a:r>
            <a:endParaRPr/>
          </a:p>
          <a:p>
            <a:pPr indent="-317182" lvl="0" marL="457200" rtl="0" algn="l">
              <a:spcBef>
                <a:spcPts val="600"/>
              </a:spcBef>
              <a:spcAft>
                <a:spcPts val="0"/>
              </a:spcAft>
              <a:buSzPct val="90000"/>
              <a:buChar char="●"/>
            </a:pPr>
            <a:r>
              <a:rPr lang="en-US"/>
              <a:t>Our logistic regression model (Class weight: balanced) had a lower accuracy which means our loan dataset was probably not highly imbalanced and applying that class weight might had potentially introduced bias, affecting our model.</a:t>
            </a:r>
            <a:endParaRPr/>
          </a:p>
          <a:p>
            <a:pPr indent="0" lvl="0" marL="457200" rtl="0" algn="l">
              <a:spcBef>
                <a:spcPts val="600"/>
              </a:spcBef>
              <a:spcAft>
                <a:spcPts val="0"/>
              </a:spcAft>
              <a:buNone/>
            </a:pPr>
            <a:r>
              <a:t/>
            </a:r>
            <a:endParaRPr/>
          </a:p>
          <a:p>
            <a:pPr indent="-317182" lvl="0" marL="457200" rtl="0" algn="l">
              <a:spcBef>
                <a:spcPts val="600"/>
              </a:spcBef>
              <a:spcAft>
                <a:spcPts val="0"/>
              </a:spcAft>
              <a:buSzPct val="90000"/>
              <a:buChar char="●"/>
            </a:pPr>
            <a:r>
              <a:rPr lang="en-US"/>
              <a:t>Our decision tree model has lower accuracy than our logistic regression model which might be due to the fact that decision trees struggle to capture complex relationships in the data compared to the first model mentioned.</a:t>
            </a:r>
            <a:endParaRPr/>
          </a:p>
          <a:p>
            <a:pPr indent="0" lvl="0" marL="457200" rtl="0" algn="l">
              <a:spcBef>
                <a:spcPts val="600"/>
              </a:spcBef>
              <a:spcAft>
                <a:spcPts val="0"/>
              </a:spcAft>
              <a:buNone/>
            </a:pPr>
            <a:r>
              <a:t/>
            </a:r>
            <a:endParaRPr/>
          </a:p>
          <a:p>
            <a:pPr indent="-317182" lvl="0" marL="457200" rtl="0" algn="l">
              <a:spcBef>
                <a:spcPts val="600"/>
              </a:spcBef>
              <a:spcAft>
                <a:spcPts val="0"/>
              </a:spcAft>
              <a:buSzPct val="90000"/>
              <a:buChar char="●"/>
            </a:pPr>
            <a:r>
              <a:rPr lang="en-US"/>
              <a:t>Our random forest classifier model has similar accuracy than our logistic regression model. This can suggest that he decision boundaries learned by the Random Forest Classifier are as effective as the linear boundaries learned by the Logistic Regression model.</a:t>
            </a:r>
            <a:endParaRPr/>
          </a:p>
          <a:p>
            <a:pPr indent="0" lvl="0" marL="457200" rtl="0" algn="l">
              <a:spcBef>
                <a:spcPts val="600"/>
              </a:spcBef>
              <a:spcAft>
                <a:spcPts val="0"/>
              </a:spcAft>
              <a:buNone/>
            </a:pPr>
            <a:r>
              <a:t/>
            </a:r>
            <a:endParaRPr/>
          </a:p>
          <a:p>
            <a:pPr indent="-317182" lvl="0" marL="457200" rtl="0" algn="l">
              <a:spcBef>
                <a:spcPts val="600"/>
              </a:spcBef>
              <a:spcAft>
                <a:spcPts val="0"/>
              </a:spcAft>
              <a:buSzPct val="90000"/>
              <a:buChar char="●"/>
            </a:pPr>
            <a:r>
              <a:rPr lang="en-US"/>
              <a:t>Our XGBoost and logistic regression model has the same accuracy. Therefore, considering XGBoost is a more complex and powerful algorithm compared to Logistic Regression. The fact that both models achieve the same accuracy implies that the additional complexity of XGBoost may not be necessary for this specific dataset and task</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g2f250d63a34_0_0"/>
          <p:cNvSpPr txBox="1"/>
          <p:nvPr>
            <p:ph type="title"/>
          </p:nvPr>
        </p:nvSpPr>
        <p:spPr>
          <a:xfrm>
            <a:off x="1141413" y="609600"/>
            <a:ext cx="9906000" cy="190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Problem Statement</a:t>
            </a:r>
            <a:endParaRPr/>
          </a:p>
        </p:txBody>
      </p:sp>
      <p:sp>
        <p:nvSpPr>
          <p:cNvPr id="135" name="Google Shape;135;g2f250d63a34_0_0"/>
          <p:cNvSpPr txBox="1"/>
          <p:nvPr>
            <p:ph idx="1" type="body"/>
          </p:nvPr>
        </p:nvSpPr>
        <p:spPr>
          <a:xfrm>
            <a:off x="1141413" y="2124449"/>
            <a:ext cx="9906000" cy="3124200"/>
          </a:xfrm>
          <a:prstGeom prst="rect">
            <a:avLst/>
          </a:prstGeom>
        </p:spPr>
        <p:txBody>
          <a:bodyPr anchorCtr="0" anchor="ctr" bIns="45700" lIns="91425" spcFirstLastPara="1" rIns="91425" wrap="square" tIns="45700">
            <a:normAutofit/>
          </a:bodyPr>
          <a:lstStyle/>
          <a:p>
            <a:pPr indent="0" lvl="0" marL="0" rtl="0" algn="l">
              <a:lnSpc>
                <a:spcPct val="115000"/>
              </a:lnSpc>
              <a:spcBef>
                <a:spcPts val="0"/>
              </a:spcBef>
              <a:spcAft>
                <a:spcPts val="0"/>
              </a:spcAft>
              <a:buNone/>
            </a:pPr>
            <a:r>
              <a:rPr lang="en-US" sz="1650" cap="none">
                <a:latin typeface="Arial"/>
                <a:ea typeface="Arial"/>
                <a:cs typeface="Arial"/>
                <a:sym typeface="Arial"/>
              </a:rPr>
              <a:t>The aim of our project is to uncover patterns that would let us know if a loan will be paid or it will have to be written off based on data from a company called Loan Tap.</a:t>
            </a:r>
            <a:endParaRPr sz="1650" cap="none">
              <a:latin typeface="Arial"/>
              <a:ea typeface="Arial"/>
              <a:cs typeface="Arial"/>
              <a:sym typeface="Arial"/>
            </a:endParaRPr>
          </a:p>
          <a:p>
            <a:pPr indent="0" lvl="0" marL="0" rtl="0" algn="l">
              <a:lnSpc>
                <a:spcPct val="115000"/>
              </a:lnSpc>
              <a:spcBef>
                <a:spcPts val="0"/>
              </a:spcBef>
              <a:spcAft>
                <a:spcPts val="0"/>
              </a:spcAft>
              <a:buNone/>
            </a:pPr>
            <a:r>
              <a:t/>
            </a:r>
            <a:endParaRPr sz="1650" cap="none">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650" cap="none">
                <a:latin typeface="Arial"/>
                <a:ea typeface="Arial"/>
                <a:cs typeface="Arial"/>
                <a:sym typeface="Arial"/>
              </a:rPr>
              <a:t>We will examine the relationship between the loan amount, term of the loan, installment amounts and also characteristics of the person borrowing the money such as annual income and employment length.</a:t>
            </a:r>
            <a:endParaRPr sz="1650" cap="none">
              <a:latin typeface="Arial"/>
              <a:ea typeface="Arial"/>
              <a:cs typeface="Arial"/>
              <a:sym typeface="Arial"/>
            </a:endParaRPr>
          </a:p>
          <a:p>
            <a:pPr indent="0" lvl="0" marL="0" rtl="0" algn="l">
              <a:spcBef>
                <a:spcPts val="360"/>
              </a:spcBef>
              <a:spcAft>
                <a:spcPts val="600"/>
              </a:spcAft>
              <a:buNone/>
            </a:pPr>
            <a:r>
              <a:t/>
            </a:r>
            <a:endParaRPr/>
          </a:p>
        </p:txBody>
      </p:sp>
      <p:pic>
        <p:nvPicPr>
          <p:cNvPr id="136" name="Google Shape;136;g2f250d63a34_0_0"/>
          <p:cNvPicPr preferRelativeResize="0"/>
          <p:nvPr/>
        </p:nvPicPr>
        <p:blipFill>
          <a:blip r:embed="rId3">
            <a:alphaModFix/>
          </a:blip>
          <a:stretch>
            <a:fillRect/>
          </a:stretch>
        </p:blipFill>
        <p:spPr>
          <a:xfrm>
            <a:off x="8031954" y="4410424"/>
            <a:ext cx="2854021" cy="1905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2f250d63a34_0_20"/>
          <p:cNvSpPr txBox="1"/>
          <p:nvPr>
            <p:ph type="title"/>
          </p:nvPr>
        </p:nvSpPr>
        <p:spPr>
          <a:xfrm>
            <a:off x="836613" y="76200"/>
            <a:ext cx="9906000" cy="190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Data Description</a:t>
            </a:r>
            <a:endParaRPr/>
          </a:p>
        </p:txBody>
      </p:sp>
      <p:sp>
        <p:nvSpPr>
          <p:cNvPr id="142" name="Google Shape;142;g2f250d63a34_0_20"/>
          <p:cNvSpPr/>
          <p:nvPr/>
        </p:nvSpPr>
        <p:spPr>
          <a:xfrm>
            <a:off x="1226425" y="2125650"/>
            <a:ext cx="1345500" cy="781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entury Gothic"/>
                <a:ea typeface="Century Gothic"/>
                <a:cs typeface="Century Gothic"/>
                <a:sym typeface="Century Gothic"/>
              </a:rPr>
              <a:t>Source</a:t>
            </a:r>
            <a:endParaRPr>
              <a:latin typeface="Century Gothic"/>
              <a:ea typeface="Century Gothic"/>
              <a:cs typeface="Century Gothic"/>
              <a:sym typeface="Century Gothic"/>
            </a:endParaRPr>
          </a:p>
        </p:txBody>
      </p:sp>
      <p:pic>
        <p:nvPicPr>
          <p:cNvPr id="143" name="Google Shape;143;g2f250d63a34_0_20"/>
          <p:cNvPicPr preferRelativeResize="0"/>
          <p:nvPr/>
        </p:nvPicPr>
        <p:blipFill>
          <a:blip r:embed="rId3">
            <a:alphaModFix/>
          </a:blip>
          <a:stretch>
            <a:fillRect/>
          </a:stretch>
        </p:blipFill>
        <p:spPr>
          <a:xfrm>
            <a:off x="3093350" y="2387675"/>
            <a:ext cx="3320000" cy="257175"/>
          </a:xfrm>
          <a:prstGeom prst="rect">
            <a:avLst/>
          </a:prstGeom>
          <a:noFill/>
          <a:ln>
            <a:noFill/>
          </a:ln>
        </p:spPr>
      </p:pic>
      <p:pic>
        <p:nvPicPr>
          <p:cNvPr id="144" name="Google Shape;144;g2f250d63a34_0_20"/>
          <p:cNvPicPr preferRelativeResize="0"/>
          <p:nvPr/>
        </p:nvPicPr>
        <p:blipFill>
          <a:blip r:embed="rId4">
            <a:alphaModFix/>
          </a:blip>
          <a:stretch>
            <a:fillRect/>
          </a:stretch>
        </p:blipFill>
        <p:spPr>
          <a:xfrm>
            <a:off x="7097450" y="1960400"/>
            <a:ext cx="3438525" cy="1111700"/>
          </a:xfrm>
          <a:prstGeom prst="rect">
            <a:avLst/>
          </a:prstGeom>
          <a:noFill/>
          <a:ln>
            <a:noFill/>
          </a:ln>
        </p:spPr>
      </p:pic>
      <p:sp>
        <p:nvSpPr>
          <p:cNvPr id="145" name="Google Shape;145;g2f250d63a34_0_20"/>
          <p:cNvSpPr/>
          <p:nvPr/>
        </p:nvSpPr>
        <p:spPr>
          <a:xfrm>
            <a:off x="1226425" y="3504250"/>
            <a:ext cx="1345500" cy="781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entury Gothic"/>
                <a:ea typeface="Century Gothic"/>
                <a:cs typeface="Century Gothic"/>
                <a:sym typeface="Century Gothic"/>
              </a:rPr>
              <a:t>Size of Data</a:t>
            </a:r>
            <a:endParaRPr>
              <a:latin typeface="Century Gothic"/>
              <a:ea typeface="Century Gothic"/>
              <a:cs typeface="Century Gothic"/>
              <a:sym typeface="Century Gothic"/>
            </a:endParaRPr>
          </a:p>
        </p:txBody>
      </p:sp>
      <p:pic>
        <p:nvPicPr>
          <p:cNvPr id="146" name="Google Shape;146;g2f250d63a34_0_20"/>
          <p:cNvPicPr preferRelativeResize="0"/>
          <p:nvPr/>
        </p:nvPicPr>
        <p:blipFill>
          <a:blip r:embed="rId3">
            <a:alphaModFix/>
          </a:blip>
          <a:stretch>
            <a:fillRect/>
          </a:stretch>
        </p:blipFill>
        <p:spPr>
          <a:xfrm>
            <a:off x="3137225" y="3766263"/>
            <a:ext cx="3320000" cy="257175"/>
          </a:xfrm>
          <a:prstGeom prst="rect">
            <a:avLst/>
          </a:prstGeom>
          <a:noFill/>
          <a:ln>
            <a:noFill/>
          </a:ln>
        </p:spPr>
      </p:pic>
      <p:sp>
        <p:nvSpPr>
          <p:cNvPr id="147" name="Google Shape;147;g2f250d63a34_0_20"/>
          <p:cNvSpPr txBox="1"/>
          <p:nvPr/>
        </p:nvSpPr>
        <p:spPr>
          <a:xfrm>
            <a:off x="8214650" y="3656050"/>
            <a:ext cx="1497600" cy="62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a:solidFill>
                  <a:schemeClr val="lt1"/>
                </a:solidFill>
                <a:latin typeface="Century Gothic"/>
                <a:ea typeface="Century Gothic"/>
                <a:cs typeface="Century Gothic"/>
                <a:sym typeface="Century Gothic"/>
              </a:rPr>
              <a:t>97,728 KB</a:t>
            </a:r>
            <a:endParaRPr sz="2000">
              <a:solidFill>
                <a:schemeClr val="lt1"/>
              </a:solidFill>
              <a:latin typeface="Century Gothic"/>
              <a:ea typeface="Century Gothic"/>
              <a:cs typeface="Century Gothic"/>
              <a:sym typeface="Century Gothic"/>
            </a:endParaRPr>
          </a:p>
        </p:txBody>
      </p:sp>
      <p:sp>
        <p:nvSpPr>
          <p:cNvPr id="148" name="Google Shape;148;g2f250d63a34_0_20"/>
          <p:cNvSpPr/>
          <p:nvPr/>
        </p:nvSpPr>
        <p:spPr>
          <a:xfrm>
            <a:off x="1226425" y="4958800"/>
            <a:ext cx="1345500" cy="781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entury Gothic"/>
                <a:ea typeface="Century Gothic"/>
                <a:cs typeface="Century Gothic"/>
                <a:sym typeface="Century Gothic"/>
              </a:rPr>
              <a:t>Description</a:t>
            </a:r>
            <a:endParaRPr>
              <a:latin typeface="Century Gothic"/>
              <a:ea typeface="Century Gothic"/>
              <a:cs typeface="Century Gothic"/>
              <a:sym typeface="Century Gothic"/>
            </a:endParaRPr>
          </a:p>
        </p:txBody>
      </p:sp>
      <p:pic>
        <p:nvPicPr>
          <p:cNvPr id="149" name="Google Shape;149;g2f250d63a34_0_20"/>
          <p:cNvPicPr preferRelativeResize="0"/>
          <p:nvPr/>
        </p:nvPicPr>
        <p:blipFill>
          <a:blip r:embed="rId3">
            <a:alphaModFix/>
          </a:blip>
          <a:stretch>
            <a:fillRect/>
          </a:stretch>
        </p:blipFill>
        <p:spPr>
          <a:xfrm>
            <a:off x="3137225" y="5220813"/>
            <a:ext cx="3320000" cy="257175"/>
          </a:xfrm>
          <a:prstGeom prst="rect">
            <a:avLst/>
          </a:prstGeom>
          <a:noFill/>
          <a:ln>
            <a:noFill/>
          </a:ln>
        </p:spPr>
      </p:pic>
      <p:sp>
        <p:nvSpPr>
          <p:cNvPr id="150" name="Google Shape;150;g2f250d63a34_0_20"/>
          <p:cNvSpPr txBox="1"/>
          <p:nvPr/>
        </p:nvSpPr>
        <p:spPr>
          <a:xfrm>
            <a:off x="7256713" y="4785175"/>
            <a:ext cx="3120000" cy="125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000">
                <a:solidFill>
                  <a:schemeClr val="lt1"/>
                </a:solidFill>
                <a:latin typeface="Century Gothic"/>
                <a:ea typeface="Century Gothic"/>
                <a:cs typeface="Century Gothic"/>
                <a:sym typeface="Century Gothic"/>
              </a:rPr>
              <a:t>Dataset of credits offered to individuals and businesses by</a:t>
            </a:r>
            <a:r>
              <a:rPr lang="en-US" sz="2000">
                <a:solidFill>
                  <a:schemeClr val="lt1"/>
                </a:solidFill>
                <a:latin typeface="Century Gothic"/>
                <a:ea typeface="Century Gothic"/>
                <a:cs typeface="Century Gothic"/>
                <a:sym typeface="Century Gothic"/>
              </a:rPr>
              <a:t> the company Loan Tap </a:t>
            </a:r>
            <a:endParaRPr sz="2000">
              <a:solidFill>
                <a:schemeClr val="lt1"/>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2f250d63a34_0_15"/>
          <p:cNvSpPr txBox="1"/>
          <p:nvPr>
            <p:ph type="title"/>
          </p:nvPr>
        </p:nvSpPr>
        <p:spPr>
          <a:xfrm>
            <a:off x="760413" y="0"/>
            <a:ext cx="9906000" cy="190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Our process</a:t>
            </a:r>
            <a:endParaRPr/>
          </a:p>
        </p:txBody>
      </p:sp>
      <p:sp>
        <p:nvSpPr>
          <p:cNvPr id="156" name="Google Shape;156;g2f250d63a34_0_15"/>
          <p:cNvSpPr/>
          <p:nvPr/>
        </p:nvSpPr>
        <p:spPr>
          <a:xfrm>
            <a:off x="682450" y="1842763"/>
            <a:ext cx="1182900" cy="88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entury Gothic"/>
                <a:ea typeface="Century Gothic"/>
                <a:cs typeface="Century Gothic"/>
                <a:sym typeface="Century Gothic"/>
              </a:rPr>
              <a:t>Original </a:t>
            </a:r>
            <a:r>
              <a:rPr lang="en-US">
                <a:latin typeface="Century Gothic"/>
                <a:ea typeface="Century Gothic"/>
                <a:cs typeface="Century Gothic"/>
                <a:sym typeface="Century Gothic"/>
              </a:rPr>
              <a:t>Dataset</a:t>
            </a:r>
            <a:endParaRPr>
              <a:latin typeface="Century Gothic"/>
              <a:ea typeface="Century Gothic"/>
              <a:cs typeface="Century Gothic"/>
              <a:sym typeface="Century Gothic"/>
            </a:endParaRPr>
          </a:p>
        </p:txBody>
      </p:sp>
      <p:sp>
        <p:nvSpPr>
          <p:cNvPr id="157" name="Google Shape;157;g2f250d63a34_0_15"/>
          <p:cNvSpPr/>
          <p:nvPr/>
        </p:nvSpPr>
        <p:spPr>
          <a:xfrm>
            <a:off x="3666300" y="1788988"/>
            <a:ext cx="1182900" cy="88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entury Gothic"/>
                <a:ea typeface="Century Gothic"/>
                <a:cs typeface="Century Gothic"/>
                <a:sym typeface="Century Gothic"/>
              </a:rPr>
              <a:t>Data Cleaning</a:t>
            </a:r>
            <a:endParaRPr>
              <a:latin typeface="Century Gothic"/>
              <a:ea typeface="Century Gothic"/>
              <a:cs typeface="Century Gothic"/>
              <a:sym typeface="Century Gothic"/>
            </a:endParaRPr>
          </a:p>
        </p:txBody>
      </p:sp>
      <p:pic>
        <p:nvPicPr>
          <p:cNvPr id="158" name="Google Shape;158;g2f250d63a34_0_15"/>
          <p:cNvPicPr preferRelativeResize="0"/>
          <p:nvPr/>
        </p:nvPicPr>
        <p:blipFill>
          <a:blip r:embed="rId3">
            <a:alphaModFix/>
          </a:blip>
          <a:stretch>
            <a:fillRect/>
          </a:stretch>
        </p:blipFill>
        <p:spPr>
          <a:xfrm rot="5400000">
            <a:off x="4024437" y="2331087"/>
            <a:ext cx="466625" cy="1269600"/>
          </a:xfrm>
          <a:prstGeom prst="rect">
            <a:avLst/>
          </a:prstGeom>
          <a:noFill/>
          <a:ln>
            <a:noFill/>
          </a:ln>
        </p:spPr>
      </p:pic>
      <p:sp>
        <p:nvSpPr>
          <p:cNvPr id="159" name="Google Shape;159;g2f250d63a34_0_15"/>
          <p:cNvSpPr txBox="1"/>
          <p:nvPr/>
        </p:nvSpPr>
        <p:spPr>
          <a:xfrm>
            <a:off x="3427075" y="3329400"/>
            <a:ext cx="2137800" cy="53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chemeClr val="lt1"/>
                </a:solidFill>
                <a:latin typeface="Century Gothic"/>
                <a:ea typeface="Century Gothic"/>
                <a:cs typeface="Century Gothic"/>
                <a:sym typeface="Century Gothic"/>
              </a:rPr>
              <a:t>-Remove NA’s</a:t>
            </a:r>
            <a:endParaRPr sz="1200">
              <a:solidFill>
                <a:schemeClr val="lt1"/>
              </a:solidFill>
              <a:latin typeface="Century Gothic"/>
              <a:ea typeface="Century Gothic"/>
              <a:cs typeface="Century Gothic"/>
              <a:sym typeface="Century Gothic"/>
            </a:endParaRPr>
          </a:p>
          <a:p>
            <a:pPr indent="0" lvl="0" marL="0" rtl="0" algn="l">
              <a:spcBef>
                <a:spcPts val="0"/>
              </a:spcBef>
              <a:spcAft>
                <a:spcPts val="0"/>
              </a:spcAft>
              <a:buNone/>
            </a:pPr>
            <a:r>
              <a:rPr lang="en-US" sz="1200">
                <a:solidFill>
                  <a:schemeClr val="lt1"/>
                </a:solidFill>
                <a:latin typeface="Century Gothic"/>
                <a:ea typeface="Century Gothic"/>
                <a:cs typeface="Century Gothic"/>
                <a:sym typeface="Century Gothic"/>
              </a:rPr>
              <a:t>-Remove columns not </a:t>
            </a:r>
            <a:r>
              <a:rPr lang="en-US" sz="1200">
                <a:solidFill>
                  <a:schemeClr val="lt1"/>
                </a:solidFill>
                <a:latin typeface="Century Gothic"/>
                <a:ea typeface="Century Gothic"/>
                <a:cs typeface="Century Gothic"/>
                <a:sym typeface="Century Gothic"/>
              </a:rPr>
              <a:t>convenient</a:t>
            </a:r>
            <a:r>
              <a:rPr lang="en-US" sz="1200">
                <a:solidFill>
                  <a:schemeClr val="lt1"/>
                </a:solidFill>
                <a:latin typeface="Century Gothic"/>
                <a:ea typeface="Century Gothic"/>
                <a:cs typeface="Century Gothic"/>
                <a:sym typeface="Century Gothic"/>
              </a:rPr>
              <a:t> for our models</a:t>
            </a:r>
            <a:endParaRPr sz="1200">
              <a:solidFill>
                <a:schemeClr val="lt1"/>
              </a:solidFill>
              <a:latin typeface="Century Gothic"/>
              <a:ea typeface="Century Gothic"/>
              <a:cs typeface="Century Gothic"/>
              <a:sym typeface="Century Gothic"/>
            </a:endParaRPr>
          </a:p>
          <a:p>
            <a:pPr indent="0" lvl="0" marL="0" rtl="0" algn="l">
              <a:spcBef>
                <a:spcPts val="0"/>
              </a:spcBef>
              <a:spcAft>
                <a:spcPts val="0"/>
              </a:spcAft>
              <a:buNone/>
            </a:pPr>
            <a:r>
              <a:t/>
            </a:r>
            <a:endParaRPr sz="2000">
              <a:solidFill>
                <a:schemeClr val="lt1"/>
              </a:solidFill>
              <a:latin typeface="Century Gothic"/>
              <a:ea typeface="Century Gothic"/>
              <a:cs typeface="Century Gothic"/>
              <a:sym typeface="Century Gothic"/>
            </a:endParaRPr>
          </a:p>
        </p:txBody>
      </p:sp>
      <p:sp>
        <p:nvSpPr>
          <p:cNvPr id="160" name="Google Shape;160;g2f250d63a34_0_15"/>
          <p:cNvSpPr/>
          <p:nvPr/>
        </p:nvSpPr>
        <p:spPr>
          <a:xfrm>
            <a:off x="9684625" y="1735725"/>
            <a:ext cx="1713600" cy="996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entury Gothic"/>
                <a:ea typeface="Century Gothic"/>
                <a:cs typeface="Century Gothic"/>
                <a:sym typeface="Century Gothic"/>
              </a:rPr>
              <a:t>Create dummies for Categorical Columns</a:t>
            </a:r>
            <a:endParaRPr>
              <a:latin typeface="Century Gothic"/>
              <a:ea typeface="Century Gothic"/>
              <a:cs typeface="Century Gothic"/>
              <a:sym typeface="Century Gothic"/>
            </a:endParaRPr>
          </a:p>
        </p:txBody>
      </p:sp>
      <p:sp>
        <p:nvSpPr>
          <p:cNvPr id="161" name="Google Shape;161;g2f250d63a34_0_15"/>
          <p:cNvSpPr/>
          <p:nvPr/>
        </p:nvSpPr>
        <p:spPr>
          <a:xfrm>
            <a:off x="6758675" y="1788975"/>
            <a:ext cx="1182900" cy="88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entury Gothic"/>
                <a:ea typeface="Century Gothic"/>
                <a:cs typeface="Century Gothic"/>
                <a:sym typeface="Century Gothic"/>
              </a:rPr>
              <a:t>Store Data in SQLite format</a:t>
            </a:r>
            <a:endParaRPr>
              <a:latin typeface="Century Gothic"/>
              <a:ea typeface="Century Gothic"/>
              <a:cs typeface="Century Gothic"/>
              <a:sym typeface="Century Gothic"/>
            </a:endParaRPr>
          </a:p>
        </p:txBody>
      </p:sp>
      <p:pic>
        <p:nvPicPr>
          <p:cNvPr id="162" name="Google Shape;162;g2f250d63a34_0_15"/>
          <p:cNvPicPr preferRelativeResize="0"/>
          <p:nvPr/>
        </p:nvPicPr>
        <p:blipFill>
          <a:blip r:embed="rId4">
            <a:alphaModFix/>
          </a:blip>
          <a:stretch>
            <a:fillRect/>
          </a:stretch>
        </p:blipFill>
        <p:spPr>
          <a:xfrm>
            <a:off x="2158500" y="2182900"/>
            <a:ext cx="1269600" cy="209550"/>
          </a:xfrm>
          <a:prstGeom prst="rect">
            <a:avLst/>
          </a:prstGeom>
          <a:noFill/>
          <a:ln>
            <a:noFill/>
          </a:ln>
        </p:spPr>
      </p:pic>
      <p:pic>
        <p:nvPicPr>
          <p:cNvPr id="163" name="Google Shape;163;g2f250d63a34_0_15"/>
          <p:cNvPicPr preferRelativeResize="0"/>
          <p:nvPr/>
        </p:nvPicPr>
        <p:blipFill>
          <a:blip r:embed="rId4">
            <a:alphaModFix/>
          </a:blip>
          <a:stretch>
            <a:fillRect/>
          </a:stretch>
        </p:blipFill>
        <p:spPr>
          <a:xfrm>
            <a:off x="5130300" y="2182900"/>
            <a:ext cx="1269600" cy="209550"/>
          </a:xfrm>
          <a:prstGeom prst="rect">
            <a:avLst/>
          </a:prstGeom>
          <a:noFill/>
          <a:ln>
            <a:noFill/>
          </a:ln>
        </p:spPr>
      </p:pic>
      <p:pic>
        <p:nvPicPr>
          <p:cNvPr id="164" name="Google Shape;164;g2f250d63a34_0_15"/>
          <p:cNvPicPr preferRelativeResize="0"/>
          <p:nvPr/>
        </p:nvPicPr>
        <p:blipFill>
          <a:blip r:embed="rId4">
            <a:alphaModFix/>
          </a:blip>
          <a:stretch>
            <a:fillRect/>
          </a:stretch>
        </p:blipFill>
        <p:spPr>
          <a:xfrm>
            <a:off x="8178300" y="2182900"/>
            <a:ext cx="1269600" cy="209550"/>
          </a:xfrm>
          <a:prstGeom prst="rect">
            <a:avLst/>
          </a:prstGeom>
          <a:noFill/>
          <a:ln>
            <a:noFill/>
          </a:ln>
        </p:spPr>
      </p:pic>
      <p:pic>
        <p:nvPicPr>
          <p:cNvPr id="165" name="Google Shape;165;g2f250d63a34_0_15"/>
          <p:cNvPicPr preferRelativeResize="0"/>
          <p:nvPr/>
        </p:nvPicPr>
        <p:blipFill>
          <a:blip r:embed="rId3">
            <a:alphaModFix/>
          </a:blip>
          <a:stretch>
            <a:fillRect/>
          </a:stretch>
        </p:blipFill>
        <p:spPr>
          <a:xfrm rot="5400000">
            <a:off x="10374687" y="2277312"/>
            <a:ext cx="466625" cy="1269600"/>
          </a:xfrm>
          <a:prstGeom prst="rect">
            <a:avLst/>
          </a:prstGeom>
          <a:noFill/>
          <a:ln>
            <a:noFill/>
          </a:ln>
        </p:spPr>
      </p:pic>
      <p:sp>
        <p:nvSpPr>
          <p:cNvPr id="166" name="Google Shape;166;g2f250d63a34_0_15"/>
          <p:cNvSpPr txBox="1"/>
          <p:nvPr/>
        </p:nvSpPr>
        <p:spPr>
          <a:xfrm>
            <a:off x="9754650" y="3264775"/>
            <a:ext cx="2137800" cy="53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chemeClr val="lt1"/>
                </a:solidFill>
                <a:latin typeface="Century Gothic"/>
                <a:ea typeface="Century Gothic"/>
                <a:cs typeface="Century Gothic"/>
                <a:sym typeface="Century Gothic"/>
              </a:rPr>
              <a:t>-Remove original Categorical Columns</a:t>
            </a:r>
            <a:endParaRPr sz="2000">
              <a:solidFill>
                <a:schemeClr val="lt1"/>
              </a:solidFill>
              <a:latin typeface="Century Gothic"/>
              <a:ea typeface="Century Gothic"/>
              <a:cs typeface="Century Gothic"/>
              <a:sym typeface="Century Gothic"/>
            </a:endParaRPr>
          </a:p>
        </p:txBody>
      </p:sp>
      <p:pic>
        <p:nvPicPr>
          <p:cNvPr id="167" name="Google Shape;167;g2f250d63a34_0_15"/>
          <p:cNvPicPr preferRelativeResize="0"/>
          <p:nvPr/>
        </p:nvPicPr>
        <p:blipFill>
          <a:blip r:embed="rId4">
            <a:alphaModFix/>
          </a:blip>
          <a:stretch>
            <a:fillRect/>
          </a:stretch>
        </p:blipFill>
        <p:spPr>
          <a:xfrm>
            <a:off x="2046500" y="5037275"/>
            <a:ext cx="1269600" cy="209550"/>
          </a:xfrm>
          <a:prstGeom prst="rect">
            <a:avLst/>
          </a:prstGeom>
          <a:noFill/>
          <a:ln>
            <a:noFill/>
          </a:ln>
        </p:spPr>
      </p:pic>
      <p:sp>
        <p:nvSpPr>
          <p:cNvPr id="168" name="Google Shape;168;g2f250d63a34_0_15"/>
          <p:cNvSpPr/>
          <p:nvPr/>
        </p:nvSpPr>
        <p:spPr>
          <a:xfrm>
            <a:off x="3703475" y="4783688"/>
            <a:ext cx="1182900" cy="88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entury Gothic"/>
                <a:ea typeface="Century Gothic"/>
                <a:cs typeface="Century Gothic"/>
                <a:sym typeface="Century Gothic"/>
              </a:rPr>
              <a:t>Scale Data</a:t>
            </a:r>
            <a:endParaRPr>
              <a:latin typeface="Century Gothic"/>
              <a:ea typeface="Century Gothic"/>
              <a:cs typeface="Century Gothic"/>
              <a:sym typeface="Century Gothic"/>
            </a:endParaRPr>
          </a:p>
        </p:txBody>
      </p:sp>
      <p:pic>
        <p:nvPicPr>
          <p:cNvPr id="169" name="Google Shape;169;g2f250d63a34_0_15"/>
          <p:cNvPicPr preferRelativeResize="0"/>
          <p:nvPr/>
        </p:nvPicPr>
        <p:blipFill>
          <a:blip r:embed="rId3">
            <a:alphaModFix/>
          </a:blip>
          <a:stretch>
            <a:fillRect/>
          </a:stretch>
        </p:blipFill>
        <p:spPr>
          <a:xfrm rot="5400000">
            <a:off x="1056062" y="5195812"/>
            <a:ext cx="466625" cy="1269600"/>
          </a:xfrm>
          <a:prstGeom prst="rect">
            <a:avLst/>
          </a:prstGeom>
          <a:noFill/>
          <a:ln>
            <a:noFill/>
          </a:ln>
        </p:spPr>
      </p:pic>
      <p:sp>
        <p:nvSpPr>
          <p:cNvPr id="170" name="Google Shape;170;g2f250d63a34_0_15"/>
          <p:cNvSpPr txBox="1"/>
          <p:nvPr/>
        </p:nvSpPr>
        <p:spPr>
          <a:xfrm>
            <a:off x="361000" y="6063925"/>
            <a:ext cx="2137800" cy="53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chemeClr val="lt1"/>
                </a:solidFill>
                <a:latin typeface="Century Gothic"/>
                <a:ea typeface="Century Gothic"/>
                <a:cs typeface="Century Gothic"/>
                <a:sym typeface="Century Gothic"/>
              </a:rPr>
              <a:t>-Training and Testing Datasets</a:t>
            </a:r>
            <a:endParaRPr sz="2000">
              <a:solidFill>
                <a:schemeClr val="lt1"/>
              </a:solidFill>
              <a:latin typeface="Century Gothic"/>
              <a:ea typeface="Century Gothic"/>
              <a:cs typeface="Century Gothic"/>
              <a:sym typeface="Century Gothic"/>
            </a:endParaRPr>
          </a:p>
        </p:txBody>
      </p:sp>
      <p:pic>
        <p:nvPicPr>
          <p:cNvPr id="171" name="Google Shape;171;g2f250d63a34_0_15"/>
          <p:cNvPicPr preferRelativeResize="0"/>
          <p:nvPr/>
        </p:nvPicPr>
        <p:blipFill>
          <a:blip r:embed="rId4">
            <a:alphaModFix/>
          </a:blip>
          <a:stretch>
            <a:fillRect/>
          </a:stretch>
        </p:blipFill>
        <p:spPr>
          <a:xfrm>
            <a:off x="5439950" y="5102375"/>
            <a:ext cx="1269600" cy="209550"/>
          </a:xfrm>
          <a:prstGeom prst="rect">
            <a:avLst/>
          </a:prstGeom>
          <a:noFill/>
          <a:ln>
            <a:noFill/>
          </a:ln>
        </p:spPr>
      </p:pic>
      <p:sp>
        <p:nvSpPr>
          <p:cNvPr id="172" name="Google Shape;172;g2f250d63a34_0_15"/>
          <p:cNvSpPr/>
          <p:nvPr/>
        </p:nvSpPr>
        <p:spPr>
          <a:xfrm>
            <a:off x="6995400" y="4783688"/>
            <a:ext cx="1182900" cy="88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entury Gothic"/>
                <a:ea typeface="Century Gothic"/>
                <a:cs typeface="Century Gothic"/>
                <a:sym typeface="Century Gothic"/>
              </a:rPr>
              <a:t>Create models and visuals</a:t>
            </a:r>
            <a:endParaRPr>
              <a:latin typeface="Century Gothic"/>
              <a:ea typeface="Century Gothic"/>
              <a:cs typeface="Century Gothic"/>
              <a:sym typeface="Century Gothic"/>
            </a:endParaRPr>
          </a:p>
        </p:txBody>
      </p:sp>
      <p:pic>
        <p:nvPicPr>
          <p:cNvPr id="173" name="Google Shape;173;g2f250d63a34_0_15"/>
          <p:cNvPicPr preferRelativeResize="0"/>
          <p:nvPr/>
        </p:nvPicPr>
        <p:blipFill>
          <a:blip r:embed="rId3">
            <a:alphaModFix/>
          </a:blip>
          <a:stretch>
            <a:fillRect/>
          </a:stretch>
        </p:blipFill>
        <p:spPr>
          <a:xfrm>
            <a:off x="8347312" y="4572350"/>
            <a:ext cx="466625" cy="1269600"/>
          </a:xfrm>
          <a:prstGeom prst="rect">
            <a:avLst/>
          </a:prstGeom>
          <a:noFill/>
          <a:ln>
            <a:noFill/>
          </a:ln>
        </p:spPr>
      </p:pic>
      <p:sp>
        <p:nvSpPr>
          <p:cNvPr id="174" name="Google Shape;174;g2f250d63a34_0_15"/>
          <p:cNvSpPr txBox="1"/>
          <p:nvPr/>
        </p:nvSpPr>
        <p:spPr>
          <a:xfrm>
            <a:off x="9020000" y="4664550"/>
            <a:ext cx="3000000" cy="1293000"/>
          </a:xfrm>
          <a:prstGeom prst="rect">
            <a:avLst/>
          </a:prstGeom>
          <a:noFill/>
          <a:ln>
            <a:noFill/>
          </a:ln>
        </p:spPr>
        <p:txBody>
          <a:bodyPr anchorCtr="0" anchor="t" bIns="91425" lIns="91425" spcFirstLastPara="1" rIns="91425" wrap="square" tIns="91425">
            <a:spAutoFit/>
          </a:bodyPr>
          <a:lstStyle/>
          <a:p>
            <a:pPr indent="-292100" lvl="0" marL="457200" rtl="0" algn="l">
              <a:spcBef>
                <a:spcPts val="360"/>
              </a:spcBef>
              <a:spcAft>
                <a:spcPts val="0"/>
              </a:spcAft>
              <a:buClr>
                <a:schemeClr val="lt1"/>
              </a:buClr>
              <a:buSzPts val="1000"/>
              <a:buAutoNum type="arabicPeriod"/>
            </a:pPr>
            <a:r>
              <a:rPr lang="en-US" sz="1200" cap="small">
                <a:solidFill>
                  <a:schemeClr val="lt1"/>
                </a:solidFill>
                <a:latin typeface="Century Gothic"/>
                <a:ea typeface="Century Gothic"/>
                <a:cs typeface="Century Gothic"/>
                <a:sym typeface="Century Gothic"/>
              </a:rPr>
              <a:t>Logistic Regression Model</a:t>
            </a:r>
            <a:endParaRPr sz="1200" cap="small">
              <a:solidFill>
                <a:schemeClr val="lt1"/>
              </a:solidFill>
              <a:latin typeface="Century Gothic"/>
              <a:ea typeface="Century Gothic"/>
              <a:cs typeface="Century Gothic"/>
              <a:sym typeface="Century Gothic"/>
            </a:endParaRPr>
          </a:p>
          <a:p>
            <a:pPr indent="-292100" lvl="0" marL="457200" rtl="0" algn="l">
              <a:spcBef>
                <a:spcPts val="0"/>
              </a:spcBef>
              <a:spcAft>
                <a:spcPts val="0"/>
              </a:spcAft>
              <a:buClr>
                <a:schemeClr val="lt1"/>
              </a:buClr>
              <a:buSzPts val="1000"/>
              <a:buAutoNum type="arabicPeriod"/>
            </a:pPr>
            <a:r>
              <a:rPr lang="en-US" sz="1200" cap="small">
                <a:solidFill>
                  <a:schemeClr val="lt1"/>
                </a:solidFill>
                <a:latin typeface="Century Gothic"/>
                <a:ea typeface="Century Gothic"/>
                <a:cs typeface="Century Gothic"/>
                <a:sym typeface="Century Gothic"/>
              </a:rPr>
              <a:t>Decision Tree Model</a:t>
            </a:r>
            <a:endParaRPr sz="1200" cap="small">
              <a:solidFill>
                <a:schemeClr val="lt1"/>
              </a:solidFill>
              <a:latin typeface="Century Gothic"/>
              <a:ea typeface="Century Gothic"/>
              <a:cs typeface="Century Gothic"/>
              <a:sym typeface="Century Gothic"/>
            </a:endParaRPr>
          </a:p>
          <a:p>
            <a:pPr indent="-292100" lvl="0" marL="457200" rtl="0" algn="l">
              <a:spcBef>
                <a:spcPts val="0"/>
              </a:spcBef>
              <a:spcAft>
                <a:spcPts val="0"/>
              </a:spcAft>
              <a:buClr>
                <a:schemeClr val="lt1"/>
              </a:buClr>
              <a:buSzPts val="1000"/>
              <a:buAutoNum type="arabicPeriod"/>
            </a:pPr>
            <a:r>
              <a:rPr lang="en-US" sz="1200" cap="small">
                <a:solidFill>
                  <a:schemeClr val="lt1"/>
                </a:solidFill>
                <a:latin typeface="Century Gothic"/>
                <a:ea typeface="Century Gothic"/>
                <a:cs typeface="Century Gothic"/>
                <a:sym typeface="Century Gothic"/>
              </a:rPr>
              <a:t>Random Forest Classifier Model</a:t>
            </a:r>
            <a:endParaRPr sz="1200" cap="small">
              <a:solidFill>
                <a:schemeClr val="lt1"/>
              </a:solidFill>
              <a:latin typeface="Century Gothic"/>
              <a:ea typeface="Century Gothic"/>
              <a:cs typeface="Century Gothic"/>
              <a:sym typeface="Century Gothic"/>
            </a:endParaRPr>
          </a:p>
          <a:p>
            <a:pPr indent="-292100" lvl="0" marL="457200" rtl="0" algn="l">
              <a:spcBef>
                <a:spcPts val="0"/>
              </a:spcBef>
              <a:spcAft>
                <a:spcPts val="0"/>
              </a:spcAft>
              <a:buClr>
                <a:schemeClr val="lt1"/>
              </a:buClr>
              <a:buSzPts val="1000"/>
              <a:buAutoNum type="arabicPeriod"/>
            </a:pPr>
            <a:r>
              <a:rPr lang="en-US" sz="1200" cap="small">
                <a:solidFill>
                  <a:schemeClr val="lt1"/>
                </a:solidFill>
                <a:latin typeface="Century Gothic"/>
                <a:ea typeface="Century Gothic"/>
                <a:cs typeface="Century Gothic"/>
                <a:sym typeface="Century Gothic"/>
              </a:rPr>
              <a:t>Neural Network Deep Learning Model</a:t>
            </a:r>
            <a:endParaRPr sz="1200" cap="small">
              <a:solidFill>
                <a:schemeClr val="lt1"/>
              </a:solidFill>
              <a:latin typeface="Century Gothic"/>
              <a:ea typeface="Century Gothic"/>
              <a:cs typeface="Century Gothic"/>
              <a:sym typeface="Century Gothic"/>
            </a:endParaRPr>
          </a:p>
          <a:p>
            <a:pPr indent="-292100" lvl="0" marL="457200" rtl="0" algn="l">
              <a:spcBef>
                <a:spcPts val="0"/>
              </a:spcBef>
              <a:spcAft>
                <a:spcPts val="0"/>
              </a:spcAft>
              <a:buClr>
                <a:schemeClr val="lt1"/>
              </a:buClr>
              <a:buSzPts val="1000"/>
              <a:buAutoNum type="arabicPeriod"/>
            </a:pPr>
            <a:r>
              <a:rPr lang="en-US" sz="1200" cap="small">
                <a:solidFill>
                  <a:schemeClr val="lt1"/>
                </a:solidFill>
                <a:latin typeface="Century Gothic"/>
                <a:ea typeface="Century Gothic"/>
                <a:cs typeface="Century Gothic"/>
                <a:sym typeface="Century Gothic"/>
              </a:rPr>
              <a:t>XGboost</a:t>
            </a:r>
            <a:endParaRPr sz="600"/>
          </a:p>
        </p:txBody>
      </p:sp>
      <p:sp>
        <p:nvSpPr>
          <p:cNvPr id="175" name="Google Shape;175;g2f250d63a34_0_15"/>
          <p:cNvSpPr/>
          <p:nvPr/>
        </p:nvSpPr>
        <p:spPr>
          <a:xfrm>
            <a:off x="682450" y="4762238"/>
            <a:ext cx="1182900" cy="88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Century Gothic"/>
                <a:ea typeface="Century Gothic"/>
                <a:cs typeface="Century Gothic"/>
                <a:sym typeface="Century Gothic"/>
              </a:rPr>
              <a:t>Split</a:t>
            </a:r>
            <a:r>
              <a:rPr lang="en-US">
                <a:latin typeface="Century Gothic"/>
                <a:ea typeface="Century Gothic"/>
                <a:cs typeface="Century Gothic"/>
                <a:sym typeface="Century Gothic"/>
              </a:rPr>
              <a:t> Data</a:t>
            </a:r>
            <a:endParaRPr>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2f250d63a34_0_37"/>
          <p:cNvSpPr txBox="1"/>
          <p:nvPr>
            <p:ph type="title"/>
          </p:nvPr>
        </p:nvSpPr>
        <p:spPr>
          <a:xfrm>
            <a:off x="455388" y="0"/>
            <a:ext cx="9906000" cy="190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Exploratory Data Analysis</a:t>
            </a:r>
            <a:endParaRPr/>
          </a:p>
        </p:txBody>
      </p:sp>
      <p:graphicFrame>
        <p:nvGraphicFramePr>
          <p:cNvPr id="181" name="Google Shape;181;g2f250d63a34_0_37"/>
          <p:cNvGraphicFramePr/>
          <p:nvPr/>
        </p:nvGraphicFramePr>
        <p:xfrm>
          <a:off x="547825" y="1305300"/>
          <a:ext cx="3000000" cy="3000000"/>
        </p:xfrm>
        <a:graphic>
          <a:graphicData uri="http://schemas.openxmlformats.org/drawingml/2006/table">
            <a:tbl>
              <a:tblPr>
                <a:noFill/>
                <a:tableStyleId>{343E6721-39EF-4589-80A3-B88B4D9BD31F}</a:tableStyleId>
              </a:tblPr>
              <a:tblGrid>
                <a:gridCol w="3388650"/>
                <a:gridCol w="3698275"/>
                <a:gridCol w="3536500"/>
              </a:tblGrid>
              <a:tr h="1670925">
                <a:tc>
                  <a:txBody>
                    <a:bodyPr/>
                    <a:lstStyle/>
                    <a:p>
                      <a:pPr indent="0" lvl="0" marL="0" rtl="0" algn="l">
                        <a:spcBef>
                          <a:spcPts val="0"/>
                        </a:spcBef>
                        <a:spcAft>
                          <a:spcPts val="0"/>
                        </a:spcAft>
                        <a:buNone/>
                      </a:pPr>
                      <a:r>
                        <a:rPr lang="en-US">
                          <a:solidFill>
                            <a:schemeClr val="lt1"/>
                          </a:solidFill>
                        </a:rPr>
                        <a:t>Identify data types</a:t>
                      </a:r>
                      <a:endParaRPr>
                        <a:solidFill>
                          <a:schemeClr val="lt1"/>
                        </a:solidFill>
                      </a:endParaRPr>
                    </a:p>
                    <a:p>
                      <a:pPr indent="0" lvl="0" marL="0" rtl="0" algn="l">
                        <a:spcBef>
                          <a:spcPts val="0"/>
                        </a:spcBef>
                        <a:spcAft>
                          <a:spcPts val="0"/>
                        </a:spcAft>
                        <a:buNone/>
                      </a:pPr>
                      <a:r>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US">
                          <a:solidFill>
                            <a:schemeClr val="lt1"/>
                          </a:solidFill>
                        </a:rPr>
                        <a:t>Drop non relevant columns</a:t>
                      </a:r>
                      <a:endParaRPr>
                        <a:solidFill>
                          <a:schemeClr val="lt1"/>
                        </a:solidFill>
                      </a:endParaRPr>
                    </a:p>
                    <a:p>
                      <a:pPr indent="0" lvl="0" marL="0" rtl="0" algn="l">
                        <a:spcBef>
                          <a:spcPts val="0"/>
                        </a:spcBef>
                        <a:spcAft>
                          <a:spcPts val="0"/>
                        </a:spcAft>
                        <a:buNone/>
                      </a:pPr>
                      <a:r>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US">
                          <a:solidFill>
                            <a:schemeClr val="lt1"/>
                          </a:solidFill>
                        </a:rPr>
                        <a:t>Delete rows with null values</a:t>
                      </a:r>
                      <a:endParaRPr>
                        <a:solidFill>
                          <a:schemeClr val="lt1"/>
                        </a:solidFill>
                      </a:endParaRPr>
                    </a:p>
                    <a:p>
                      <a:pPr indent="0" lvl="0" marL="0" rtl="0" algn="l">
                        <a:spcBef>
                          <a:spcPts val="0"/>
                        </a:spcBef>
                        <a:spcAft>
                          <a:spcPts val="0"/>
                        </a:spcAft>
                        <a:buNone/>
                      </a:pPr>
                      <a:r>
                        <a:t/>
                      </a:r>
                      <a:endParaRPr>
                        <a:solidFill>
                          <a:schemeClr val="lt1"/>
                        </a:solidFill>
                      </a:endParaRPr>
                    </a:p>
                  </a:txBody>
                  <a:tcPr marT="91425" marB="91425" marR="91425" marL="91425"/>
                </a:tc>
              </a:tr>
              <a:tr h="3681275">
                <a:tc>
                  <a:txBody>
                    <a:bodyPr/>
                    <a:lstStyle/>
                    <a:p>
                      <a:pPr indent="0" lvl="0" marL="0" rtl="0" algn="l">
                        <a:spcBef>
                          <a:spcPts val="0"/>
                        </a:spcBef>
                        <a:spcAft>
                          <a:spcPts val="0"/>
                        </a:spcAft>
                        <a:buNone/>
                      </a:pPr>
                      <a:r>
                        <a:rPr lang="en-US">
                          <a:solidFill>
                            <a:schemeClr val="lt1"/>
                          </a:solidFill>
                        </a:rPr>
                        <a:t>Distribution of numeric data</a:t>
                      </a:r>
                      <a:endParaRPr>
                        <a:solidFill>
                          <a:schemeClr val="lt1"/>
                        </a:solidFill>
                      </a:endParaRPr>
                    </a:p>
                    <a:p>
                      <a:pPr indent="0" lvl="0" marL="0" rtl="0" algn="l">
                        <a:spcBef>
                          <a:spcPts val="0"/>
                        </a:spcBef>
                        <a:spcAft>
                          <a:spcPts val="0"/>
                        </a:spcAft>
                        <a:buNone/>
                      </a:pPr>
                      <a:r>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US">
                          <a:solidFill>
                            <a:schemeClr val="lt1"/>
                          </a:solidFill>
                        </a:rPr>
                        <a:t>Determine and remove correlated features</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US">
                          <a:solidFill>
                            <a:schemeClr val="lt1"/>
                          </a:solidFill>
                        </a:rPr>
                        <a:t>Remove outliers for numeric features</a:t>
                      </a:r>
                      <a:endParaRPr>
                        <a:solidFill>
                          <a:schemeClr val="lt1"/>
                        </a:solidFill>
                      </a:endParaRPr>
                    </a:p>
                    <a:p>
                      <a:pPr indent="0" lvl="0" marL="0" rtl="0" algn="l">
                        <a:spcBef>
                          <a:spcPts val="0"/>
                        </a:spcBef>
                        <a:spcAft>
                          <a:spcPts val="0"/>
                        </a:spcAft>
                        <a:buNone/>
                      </a:pPr>
                      <a:r>
                        <a:t/>
                      </a:r>
                      <a:endParaRPr>
                        <a:solidFill>
                          <a:schemeClr val="lt1"/>
                        </a:solidFill>
                      </a:endParaRPr>
                    </a:p>
                  </a:txBody>
                  <a:tcPr marT="91425" marB="91425" marR="91425" marL="91425"/>
                </a:tc>
              </a:tr>
            </a:tbl>
          </a:graphicData>
        </a:graphic>
      </p:graphicFrame>
      <p:pic>
        <p:nvPicPr>
          <p:cNvPr id="182" name="Google Shape;182;g2f250d63a34_0_37"/>
          <p:cNvPicPr preferRelativeResize="0"/>
          <p:nvPr/>
        </p:nvPicPr>
        <p:blipFill>
          <a:blip r:embed="rId3">
            <a:alphaModFix/>
          </a:blip>
          <a:stretch>
            <a:fillRect/>
          </a:stretch>
        </p:blipFill>
        <p:spPr>
          <a:xfrm>
            <a:off x="984300" y="1634175"/>
            <a:ext cx="2655225" cy="1203925"/>
          </a:xfrm>
          <a:prstGeom prst="rect">
            <a:avLst/>
          </a:prstGeom>
          <a:noFill/>
          <a:ln>
            <a:noFill/>
          </a:ln>
        </p:spPr>
      </p:pic>
      <p:pic>
        <p:nvPicPr>
          <p:cNvPr id="183" name="Google Shape;183;g2f250d63a34_0_37"/>
          <p:cNvPicPr preferRelativeResize="0"/>
          <p:nvPr/>
        </p:nvPicPr>
        <p:blipFill>
          <a:blip r:embed="rId4">
            <a:alphaModFix/>
          </a:blip>
          <a:stretch>
            <a:fillRect/>
          </a:stretch>
        </p:blipFill>
        <p:spPr>
          <a:xfrm>
            <a:off x="4217775" y="1634175"/>
            <a:ext cx="3366999" cy="590700"/>
          </a:xfrm>
          <a:prstGeom prst="rect">
            <a:avLst/>
          </a:prstGeom>
          <a:noFill/>
          <a:ln>
            <a:noFill/>
          </a:ln>
        </p:spPr>
      </p:pic>
      <p:pic>
        <p:nvPicPr>
          <p:cNvPr id="184" name="Google Shape;184;g2f250d63a34_0_37"/>
          <p:cNvPicPr preferRelativeResize="0"/>
          <p:nvPr/>
        </p:nvPicPr>
        <p:blipFill>
          <a:blip r:embed="rId5">
            <a:alphaModFix/>
          </a:blip>
          <a:stretch>
            <a:fillRect/>
          </a:stretch>
        </p:blipFill>
        <p:spPr>
          <a:xfrm>
            <a:off x="7708775" y="1634175"/>
            <a:ext cx="3331049" cy="556925"/>
          </a:xfrm>
          <a:prstGeom prst="rect">
            <a:avLst/>
          </a:prstGeom>
          <a:noFill/>
          <a:ln>
            <a:noFill/>
          </a:ln>
        </p:spPr>
      </p:pic>
      <p:pic>
        <p:nvPicPr>
          <p:cNvPr id="185" name="Google Shape;185;g2f250d63a34_0_37"/>
          <p:cNvPicPr preferRelativeResize="0"/>
          <p:nvPr/>
        </p:nvPicPr>
        <p:blipFill>
          <a:blip r:embed="rId6">
            <a:alphaModFix/>
          </a:blip>
          <a:stretch>
            <a:fillRect/>
          </a:stretch>
        </p:blipFill>
        <p:spPr>
          <a:xfrm>
            <a:off x="634750" y="3333800"/>
            <a:ext cx="3223373" cy="3269724"/>
          </a:xfrm>
          <a:prstGeom prst="rect">
            <a:avLst/>
          </a:prstGeom>
          <a:noFill/>
          <a:ln>
            <a:noFill/>
          </a:ln>
        </p:spPr>
      </p:pic>
      <p:pic>
        <p:nvPicPr>
          <p:cNvPr id="186" name="Google Shape;186;g2f250d63a34_0_37"/>
          <p:cNvPicPr preferRelativeResize="0"/>
          <p:nvPr/>
        </p:nvPicPr>
        <p:blipFill>
          <a:blip r:embed="rId7">
            <a:alphaModFix/>
          </a:blip>
          <a:stretch>
            <a:fillRect/>
          </a:stretch>
        </p:blipFill>
        <p:spPr>
          <a:xfrm>
            <a:off x="3922250" y="3333800"/>
            <a:ext cx="3712502" cy="3269724"/>
          </a:xfrm>
          <a:prstGeom prst="rect">
            <a:avLst/>
          </a:prstGeom>
          <a:noFill/>
          <a:ln>
            <a:noFill/>
          </a:ln>
        </p:spPr>
      </p:pic>
      <p:pic>
        <p:nvPicPr>
          <p:cNvPr id="187" name="Google Shape;187;g2f250d63a34_0_37"/>
          <p:cNvPicPr preferRelativeResize="0"/>
          <p:nvPr/>
        </p:nvPicPr>
        <p:blipFill>
          <a:blip r:embed="rId8">
            <a:alphaModFix/>
          </a:blip>
          <a:stretch>
            <a:fillRect/>
          </a:stretch>
        </p:blipFill>
        <p:spPr>
          <a:xfrm>
            <a:off x="7784975" y="3333800"/>
            <a:ext cx="3104426" cy="326972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2f250d63a34_0_32"/>
          <p:cNvSpPr txBox="1"/>
          <p:nvPr>
            <p:ph type="title"/>
          </p:nvPr>
        </p:nvSpPr>
        <p:spPr>
          <a:xfrm>
            <a:off x="750050" y="119125"/>
            <a:ext cx="9906000" cy="15495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Modelling Experiment Design</a:t>
            </a:r>
            <a:endParaRPr/>
          </a:p>
        </p:txBody>
      </p:sp>
      <p:sp>
        <p:nvSpPr>
          <p:cNvPr id="193" name="Google Shape;193;g2f250d63a34_0_32"/>
          <p:cNvSpPr txBox="1"/>
          <p:nvPr/>
        </p:nvSpPr>
        <p:spPr>
          <a:xfrm>
            <a:off x="2548850" y="13209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360"/>
              </a:spcBef>
              <a:spcAft>
                <a:spcPts val="600"/>
              </a:spcAft>
              <a:buNone/>
            </a:pPr>
            <a:r>
              <a:t/>
            </a:r>
            <a:endParaRPr/>
          </a:p>
        </p:txBody>
      </p:sp>
      <p:sp>
        <p:nvSpPr>
          <p:cNvPr id="194" name="Google Shape;194;g2f250d63a34_0_32"/>
          <p:cNvSpPr/>
          <p:nvPr/>
        </p:nvSpPr>
        <p:spPr>
          <a:xfrm>
            <a:off x="1105625" y="1798425"/>
            <a:ext cx="2647800" cy="596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360"/>
              </a:spcBef>
              <a:spcAft>
                <a:spcPts val="600"/>
              </a:spcAft>
              <a:buNone/>
            </a:pPr>
            <a:r>
              <a:rPr lang="en-US" sz="2000" cap="small">
                <a:solidFill>
                  <a:schemeClr val="dk1"/>
                </a:solidFill>
                <a:latin typeface="Century Gothic"/>
                <a:ea typeface="Century Gothic"/>
                <a:cs typeface="Century Gothic"/>
                <a:sym typeface="Century Gothic"/>
              </a:rPr>
              <a:t>Logistic Regression Model</a:t>
            </a:r>
            <a:endParaRPr>
              <a:solidFill>
                <a:schemeClr val="dk1"/>
              </a:solidFill>
              <a:latin typeface="Century Gothic"/>
              <a:ea typeface="Century Gothic"/>
              <a:cs typeface="Century Gothic"/>
              <a:sym typeface="Century Gothic"/>
            </a:endParaRPr>
          </a:p>
        </p:txBody>
      </p:sp>
      <p:pic>
        <p:nvPicPr>
          <p:cNvPr id="195" name="Google Shape;195;g2f250d63a34_0_32"/>
          <p:cNvPicPr preferRelativeResize="0"/>
          <p:nvPr/>
        </p:nvPicPr>
        <p:blipFill>
          <a:blip r:embed="rId3">
            <a:alphaModFix/>
          </a:blip>
          <a:stretch>
            <a:fillRect/>
          </a:stretch>
        </p:blipFill>
        <p:spPr>
          <a:xfrm>
            <a:off x="4132225" y="1992000"/>
            <a:ext cx="2073500" cy="209550"/>
          </a:xfrm>
          <a:prstGeom prst="rect">
            <a:avLst/>
          </a:prstGeom>
          <a:noFill/>
          <a:ln>
            <a:noFill/>
          </a:ln>
        </p:spPr>
      </p:pic>
      <p:pic>
        <p:nvPicPr>
          <p:cNvPr id="196" name="Google Shape;196;g2f250d63a34_0_32"/>
          <p:cNvPicPr preferRelativeResize="0"/>
          <p:nvPr/>
        </p:nvPicPr>
        <p:blipFill>
          <a:blip r:embed="rId4">
            <a:alphaModFix/>
          </a:blip>
          <a:stretch>
            <a:fillRect/>
          </a:stretch>
        </p:blipFill>
        <p:spPr>
          <a:xfrm>
            <a:off x="6826937" y="1461975"/>
            <a:ext cx="466625" cy="1269600"/>
          </a:xfrm>
          <a:prstGeom prst="rect">
            <a:avLst/>
          </a:prstGeom>
          <a:noFill/>
          <a:ln>
            <a:noFill/>
          </a:ln>
        </p:spPr>
      </p:pic>
      <p:sp>
        <p:nvSpPr>
          <p:cNvPr id="197" name="Google Shape;197;g2f250d63a34_0_32"/>
          <p:cNvSpPr txBox="1"/>
          <p:nvPr/>
        </p:nvSpPr>
        <p:spPr>
          <a:xfrm>
            <a:off x="7682700" y="1320950"/>
            <a:ext cx="4335600" cy="16740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Statistic Technique suitable for Binary Classification problems (Loan paid or written off)</a:t>
            </a:r>
            <a:endParaRPr sz="1200">
              <a:solidFill>
                <a:schemeClr val="lt1"/>
              </a:solidFill>
              <a:latin typeface="Century Gothic"/>
              <a:ea typeface="Century Gothic"/>
              <a:cs typeface="Century Gothic"/>
              <a:sym typeface="Century Gothic"/>
            </a:endParaRPr>
          </a:p>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Computationally efficient and can handle large datasets</a:t>
            </a:r>
            <a:endParaRPr sz="1200">
              <a:solidFill>
                <a:schemeClr val="lt1"/>
              </a:solidFill>
              <a:latin typeface="Century Gothic"/>
              <a:ea typeface="Century Gothic"/>
              <a:cs typeface="Century Gothic"/>
              <a:sym typeface="Century Gothic"/>
            </a:endParaRPr>
          </a:p>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It performs well since there is a clear separation between healthy and high-risk loans based on the available features</a:t>
            </a:r>
            <a:endParaRPr sz="1200">
              <a:solidFill>
                <a:schemeClr val="lt1"/>
              </a:solidFill>
              <a:latin typeface="Century Gothic"/>
              <a:ea typeface="Century Gothic"/>
              <a:cs typeface="Century Gothic"/>
              <a:sym typeface="Century Gothic"/>
            </a:endParaRPr>
          </a:p>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Accurate predictions</a:t>
            </a:r>
            <a:endParaRPr sz="1200">
              <a:solidFill>
                <a:schemeClr val="lt1"/>
              </a:solidFill>
              <a:latin typeface="Century Gothic"/>
              <a:ea typeface="Century Gothic"/>
              <a:cs typeface="Century Gothic"/>
              <a:sym typeface="Century Gothic"/>
            </a:endParaRPr>
          </a:p>
        </p:txBody>
      </p:sp>
      <p:sp>
        <p:nvSpPr>
          <p:cNvPr id="198" name="Google Shape;198;g2f250d63a34_0_32"/>
          <p:cNvSpPr/>
          <p:nvPr/>
        </p:nvSpPr>
        <p:spPr>
          <a:xfrm>
            <a:off x="1105625" y="3458525"/>
            <a:ext cx="2647800" cy="596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360"/>
              </a:spcBef>
              <a:spcAft>
                <a:spcPts val="600"/>
              </a:spcAft>
              <a:buNone/>
            </a:pPr>
            <a:r>
              <a:rPr lang="en-US" sz="2000" cap="small">
                <a:solidFill>
                  <a:schemeClr val="dk1"/>
                </a:solidFill>
                <a:latin typeface="Century Gothic"/>
                <a:ea typeface="Century Gothic"/>
                <a:cs typeface="Century Gothic"/>
                <a:sym typeface="Century Gothic"/>
              </a:rPr>
              <a:t>Decision Tree Model</a:t>
            </a:r>
            <a:endParaRPr>
              <a:solidFill>
                <a:schemeClr val="dk1"/>
              </a:solidFill>
              <a:latin typeface="Century Gothic"/>
              <a:ea typeface="Century Gothic"/>
              <a:cs typeface="Century Gothic"/>
              <a:sym typeface="Century Gothic"/>
            </a:endParaRPr>
          </a:p>
        </p:txBody>
      </p:sp>
      <p:pic>
        <p:nvPicPr>
          <p:cNvPr id="199" name="Google Shape;199;g2f250d63a34_0_32"/>
          <p:cNvPicPr preferRelativeResize="0"/>
          <p:nvPr/>
        </p:nvPicPr>
        <p:blipFill>
          <a:blip r:embed="rId3">
            <a:alphaModFix/>
          </a:blip>
          <a:stretch>
            <a:fillRect/>
          </a:stretch>
        </p:blipFill>
        <p:spPr>
          <a:xfrm>
            <a:off x="4197800" y="3717825"/>
            <a:ext cx="2073500" cy="209550"/>
          </a:xfrm>
          <a:prstGeom prst="rect">
            <a:avLst/>
          </a:prstGeom>
          <a:noFill/>
          <a:ln>
            <a:noFill/>
          </a:ln>
        </p:spPr>
      </p:pic>
      <p:pic>
        <p:nvPicPr>
          <p:cNvPr id="200" name="Google Shape;200;g2f250d63a34_0_32"/>
          <p:cNvPicPr preferRelativeResize="0"/>
          <p:nvPr/>
        </p:nvPicPr>
        <p:blipFill>
          <a:blip r:embed="rId4">
            <a:alphaModFix/>
          </a:blip>
          <a:stretch>
            <a:fillRect/>
          </a:stretch>
        </p:blipFill>
        <p:spPr>
          <a:xfrm>
            <a:off x="6935962" y="3187800"/>
            <a:ext cx="466625" cy="1269600"/>
          </a:xfrm>
          <a:prstGeom prst="rect">
            <a:avLst/>
          </a:prstGeom>
          <a:noFill/>
          <a:ln>
            <a:noFill/>
          </a:ln>
        </p:spPr>
      </p:pic>
      <p:sp>
        <p:nvSpPr>
          <p:cNvPr id="201" name="Google Shape;201;g2f250d63a34_0_32"/>
          <p:cNvSpPr/>
          <p:nvPr/>
        </p:nvSpPr>
        <p:spPr>
          <a:xfrm>
            <a:off x="1105625" y="4989050"/>
            <a:ext cx="2647800" cy="596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360"/>
              </a:spcBef>
              <a:spcAft>
                <a:spcPts val="600"/>
              </a:spcAft>
              <a:buNone/>
            </a:pPr>
            <a:r>
              <a:rPr lang="en-US" sz="2000" cap="small">
                <a:solidFill>
                  <a:schemeClr val="dk1"/>
                </a:solidFill>
                <a:latin typeface="Century Gothic"/>
                <a:ea typeface="Century Gothic"/>
                <a:cs typeface="Century Gothic"/>
                <a:sym typeface="Century Gothic"/>
              </a:rPr>
              <a:t>Random Forest Classifier Model</a:t>
            </a:r>
            <a:endParaRPr>
              <a:solidFill>
                <a:schemeClr val="dk1"/>
              </a:solidFill>
              <a:latin typeface="Century Gothic"/>
              <a:ea typeface="Century Gothic"/>
              <a:cs typeface="Century Gothic"/>
              <a:sym typeface="Century Gothic"/>
            </a:endParaRPr>
          </a:p>
        </p:txBody>
      </p:sp>
      <p:pic>
        <p:nvPicPr>
          <p:cNvPr id="202" name="Google Shape;202;g2f250d63a34_0_32"/>
          <p:cNvPicPr preferRelativeResize="0"/>
          <p:nvPr/>
        </p:nvPicPr>
        <p:blipFill>
          <a:blip r:embed="rId3">
            <a:alphaModFix/>
          </a:blip>
          <a:stretch>
            <a:fillRect/>
          </a:stretch>
        </p:blipFill>
        <p:spPr>
          <a:xfrm>
            <a:off x="4219750" y="5182625"/>
            <a:ext cx="2073500" cy="209550"/>
          </a:xfrm>
          <a:prstGeom prst="rect">
            <a:avLst/>
          </a:prstGeom>
          <a:noFill/>
          <a:ln>
            <a:noFill/>
          </a:ln>
        </p:spPr>
      </p:pic>
      <p:sp>
        <p:nvSpPr>
          <p:cNvPr id="203" name="Google Shape;203;g2f250d63a34_0_32"/>
          <p:cNvSpPr txBox="1"/>
          <p:nvPr/>
        </p:nvSpPr>
        <p:spPr>
          <a:xfrm>
            <a:off x="7682700" y="3187800"/>
            <a:ext cx="4335600" cy="12696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Decision Trees work well with large datasets and are relatively fast to train</a:t>
            </a:r>
            <a:endParaRPr sz="1200">
              <a:solidFill>
                <a:schemeClr val="lt1"/>
              </a:solidFill>
              <a:latin typeface="Century Gothic"/>
              <a:ea typeface="Century Gothic"/>
              <a:cs typeface="Century Gothic"/>
              <a:sym typeface="Century Gothic"/>
            </a:endParaRPr>
          </a:p>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Decision Trees are easy to interpret and understand</a:t>
            </a:r>
            <a:endParaRPr sz="1200">
              <a:solidFill>
                <a:schemeClr val="lt1"/>
              </a:solidFill>
              <a:latin typeface="Century Gothic"/>
              <a:ea typeface="Century Gothic"/>
              <a:cs typeface="Century Gothic"/>
              <a:sym typeface="Century Gothic"/>
            </a:endParaRPr>
          </a:p>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Can handle non-linear relationships between features and the target variable</a:t>
            </a:r>
            <a:endParaRPr sz="1200">
              <a:solidFill>
                <a:schemeClr val="lt1"/>
              </a:solidFill>
              <a:latin typeface="Century Gothic"/>
              <a:ea typeface="Century Gothic"/>
              <a:cs typeface="Century Gothic"/>
              <a:sym typeface="Century Gothic"/>
            </a:endParaRPr>
          </a:p>
        </p:txBody>
      </p:sp>
      <p:pic>
        <p:nvPicPr>
          <p:cNvPr id="204" name="Google Shape;204;g2f250d63a34_0_32"/>
          <p:cNvPicPr preferRelativeResize="0"/>
          <p:nvPr/>
        </p:nvPicPr>
        <p:blipFill>
          <a:blip r:embed="rId4">
            <a:alphaModFix/>
          </a:blip>
          <a:stretch>
            <a:fillRect/>
          </a:stretch>
        </p:blipFill>
        <p:spPr>
          <a:xfrm>
            <a:off x="6935962" y="4788000"/>
            <a:ext cx="466625" cy="1269600"/>
          </a:xfrm>
          <a:prstGeom prst="rect">
            <a:avLst/>
          </a:prstGeom>
          <a:noFill/>
          <a:ln>
            <a:noFill/>
          </a:ln>
        </p:spPr>
      </p:pic>
      <p:sp>
        <p:nvSpPr>
          <p:cNvPr id="205" name="Google Shape;205;g2f250d63a34_0_32"/>
          <p:cNvSpPr txBox="1"/>
          <p:nvPr/>
        </p:nvSpPr>
        <p:spPr>
          <a:xfrm>
            <a:off x="7682700" y="4837675"/>
            <a:ext cx="4335600" cy="12696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Typically provide high accuracy in predicting loan outcomes</a:t>
            </a:r>
            <a:endParaRPr sz="1200">
              <a:solidFill>
                <a:schemeClr val="lt1"/>
              </a:solidFill>
              <a:latin typeface="Century Gothic"/>
              <a:ea typeface="Century Gothic"/>
              <a:cs typeface="Century Gothic"/>
              <a:sym typeface="Century Gothic"/>
            </a:endParaRPr>
          </a:p>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Robust to </a:t>
            </a:r>
            <a:r>
              <a:rPr lang="en-US" sz="1200">
                <a:solidFill>
                  <a:schemeClr val="lt1"/>
                </a:solidFill>
                <a:latin typeface="Century Gothic"/>
                <a:ea typeface="Century Gothic"/>
                <a:cs typeface="Century Gothic"/>
                <a:sym typeface="Century Gothic"/>
              </a:rPr>
              <a:t>outliers</a:t>
            </a:r>
            <a:r>
              <a:rPr lang="en-US" sz="1200">
                <a:solidFill>
                  <a:schemeClr val="lt1"/>
                </a:solidFill>
                <a:latin typeface="Century Gothic"/>
                <a:ea typeface="Century Gothic"/>
                <a:cs typeface="Century Gothic"/>
                <a:sym typeface="Century Gothic"/>
              </a:rPr>
              <a:t> and noise in the data</a:t>
            </a:r>
            <a:endParaRPr sz="1200">
              <a:solidFill>
                <a:schemeClr val="lt1"/>
              </a:solidFill>
              <a:latin typeface="Century Gothic"/>
              <a:ea typeface="Century Gothic"/>
              <a:cs typeface="Century Gothic"/>
              <a:sym typeface="Century Gothic"/>
            </a:endParaRPr>
          </a:p>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Can provide insights into feature importance, helping identify most </a:t>
            </a:r>
            <a:r>
              <a:rPr lang="en-US" sz="1200">
                <a:solidFill>
                  <a:schemeClr val="lt1"/>
                </a:solidFill>
                <a:latin typeface="Century Gothic"/>
                <a:ea typeface="Century Gothic"/>
                <a:cs typeface="Century Gothic"/>
                <a:sym typeface="Century Gothic"/>
              </a:rPr>
              <a:t>relevant</a:t>
            </a:r>
            <a:r>
              <a:rPr lang="en-US" sz="1200">
                <a:solidFill>
                  <a:schemeClr val="lt1"/>
                </a:solidFill>
                <a:latin typeface="Century Gothic"/>
                <a:ea typeface="Century Gothic"/>
                <a:cs typeface="Century Gothic"/>
                <a:sym typeface="Century Gothic"/>
              </a:rPr>
              <a:t> factors influencing loan decisions</a:t>
            </a:r>
            <a:endParaRPr sz="1200">
              <a:solidFill>
                <a:schemeClr val="lt1"/>
              </a:solidFill>
              <a:latin typeface="Century Gothic"/>
              <a:ea typeface="Century Gothic"/>
              <a:cs typeface="Century Gothic"/>
              <a:sym typeface="Century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2f250d63a34_0_125"/>
          <p:cNvSpPr txBox="1"/>
          <p:nvPr>
            <p:ph type="title"/>
          </p:nvPr>
        </p:nvSpPr>
        <p:spPr>
          <a:xfrm>
            <a:off x="723050" y="228650"/>
            <a:ext cx="9906000" cy="15495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Modelling Experiment Design</a:t>
            </a:r>
            <a:endParaRPr/>
          </a:p>
        </p:txBody>
      </p:sp>
      <p:sp>
        <p:nvSpPr>
          <p:cNvPr id="211" name="Google Shape;211;g2f250d63a34_0_125"/>
          <p:cNvSpPr txBox="1"/>
          <p:nvPr/>
        </p:nvSpPr>
        <p:spPr>
          <a:xfrm>
            <a:off x="2548850" y="17781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360"/>
              </a:spcBef>
              <a:spcAft>
                <a:spcPts val="600"/>
              </a:spcAft>
              <a:buNone/>
            </a:pPr>
            <a:r>
              <a:t/>
            </a:r>
            <a:endParaRPr/>
          </a:p>
        </p:txBody>
      </p:sp>
      <p:sp>
        <p:nvSpPr>
          <p:cNvPr id="212" name="Google Shape;212;g2f250d63a34_0_125"/>
          <p:cNvSpPr/>
          <p:nvPr/>
        </p:nvSpPr>
        <p:spPr>
          <a:xfrm>
            <a:off x="1105625" y="2255625"/>
            <a:ext cx="2647800" cy="596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360"/>
              </a:spcBef>
              <a:spcAft>
                <a:spcPts val="600"/>
              </a:spcAft>
              <a:buNone/>
            </a:pPr>
            <a:r>
              <a:rPr lang="en-US" sz="2000" cap="small">
                <a:solidFill>
                  <a:schemeClr val="dk1"/>
                </a:solidFill>
                <a:latin typeface="Century Gothic"/>
                <a:ea typeface="Century Gothic"/>
                <a:cs typeface="Century Gothic"/>
                <a:sym typeface="Century Gothic"/>
              </a:rPr>
              <a:t>Neural Network Deep Learning Model</a:t>
            </a:r>
            <a:endParaRPr>
              <a:solidFill>
                <a:schemeClr val="dk1"/>
              </a:solidFill>
              <a:latin typeface="Century Gothic"/>
              <a:ea typeface="Century Gothic"/>
              <a:cs typeface="Century Gothic"/>
              <a:sym typeface="Century Gothic"/>
            </a:endParaRPr>
          </a:p>
        </p:txBody>
      </p:sp>
      <p:pic>
        <p:nvPicPr>
          <p:cNvPr id="213" name="Google Shape;213;g2f250d63a34_0_125"/>
          <p:cNvPicPr preferRelativeResize="0"/>
          <p:nvPr/>
        </p:nvPicPr>
        <p:blipFill>
          <a:blip r:embed="rId3">
            <a:alphaModFix/>
          </a:blip>
          <a:stretch>
            <a:fillRect/>
          </a:stretch>
        </p:blipFill>
        <p:spPr>
          <a:xfrm>
            <a:off x="4132225" y="2449200"/>
            <a:ext cx="2073500" cy="209550"/>
          </a:xfrm>
          <a:prstGeom prst="rect">
            <a:avLst/>
          </a:prstGeom>
          <a:noFill/>
          <a:ln>
            <a:noFill/>
          </a:ln>
        </p:spPr>
      </p:pic>
      <p:pic>
        <p:nvPicPr>
          <p:cNvPr id="214" name="Google Shape;214;g2f250d63a34_0_125"/>
          <p:cNvPicPr preferRelativeResize="0"/>
          <p:nvPr/>
        </p:nvPicPr>
        <p:blipFill>
          <a:blip r:embed="rId4">
            <a:alphaModFix/>
          </a:blip>
          <a:stretch>
            <a:fillRect/>
          </a:stretch>
        </p:blipFill>
        <p:spPr>
          <a:xfrm>
            <a:off x="6826937" y="1919175"/>
            <a:ext cx="466625" cy="1269600"/>
          </a:xfrm>
          <a:prstGeom prst="rect">
            <a:avLst/>
          </a:prstGeom>
          <a:noFill/>
          <a:ln>
            <a:noFill/>
          </a:ln>
        </p:spPr>
      </p:pic>
      <p:sp>
        <p:nvSpPr>
          <p:cNvPr id="215" name="Google Shape;215;g2f250d63a34_0_125"/>
          <p:cNvSpPr txBox="1"/>
          <p:nvPr/>
        </p:nvSpPr>
        <p:spPr>
          <a:xfrm>
            <a:off x="7682700" y="1778150"/>
            <a:ext cx="4335600" cy="12696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Excel at capturing complex relationships in data</a:t>
            </a:r>
            <a:endParaRPr sz="1200">
              <a:solidFill>
                <a:schemeClr val="lt1"/>
              </a:solidFill>
              <a:latin typeface="Century Gothic"/>
              <a:ea typeface="Century Gothic"/>
              <a:cs typeface="Century Gothic"/>
              <a:sym typeface="Century Gothic"/>
            </a:endParaRPr>
          </a:p>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Can scale well with increasing data size and complexity</a:t>
            </a:r>
            <a:endParaRPr sz="1200">
              <a:solidFill>
                <a:schemeClr val="lt1"/>
              </a:solidFill>
              <a:latin typeface="Century Gothic"/>
              <a:ea typeface="Century Gothic"/>
              <a:cs typeface="Century Gothic"/>
              <a:sym typeface="Century Gothic"/>
            </a:endParaRPr>
          </a:p>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State of the art performance in </a:t>
            </a:r>
            <a:r>
              <a:rPr lang="en-US" sz="1200">
                <a:solidFill>
                  <a:schemeClr val="lt1"/>
                </a:solidFill>
                <a:latin typeface="Century Gothic"/>
                <a:ea typeface="Century Gothic"/>
                <a:cs typeface="Century Gothic"/>
                <a:sym typeface="Century Gothic"/>
              </a:rPr>
              <a:t>machine</a:t>
            </a:r>
            <a:r>
              <a:rPr lang="en-US" sz="1200">
                <a:solidFill>
                  <a:schemeClr val="lt1"/>
                </a:solidFill>
                <a:latin typeface="Century Gothic"/>
                <a:ea typeface="Century Gothic"/>
                <a:cs typeface="Century Gothic"/>
                <a:sym typeface="Century Gothic"/>
              </a:rPr>
              <a:t> learning tasks</a:t>
            </a:r>
            <a:endParaRPr sz="1200">
              <a:solidFill>
                <a:schemeClr val="lt1"/>
              </a:solidFill>
              <a:latin typeface="Century Gothic"/>
              <a:ea typeface="Century Gothic"/>
              <a:cs typeface="Century Gothic"/>
              <a:sym typeface="Century Gothic"/>
            </a:endParaRPr>
          </a:p>
        </p:txBody>
      </p:sp>
      <p:sp>
        <p:nvSpPr>
          <p:cNvPr id="216" name="Google Shape;216;g2f250d63a34_0_125"/>
          <p:cNvSpPr/>
          <p:nvPr/>
        </p:nvSpPr>
        <p:spPr>
          <a:xfrm>
            <a:off x="1105625" y="3915725"/>
            <a:ext cx="2647800" cy="596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360"/>
              </a:spcBef>
              <a:spcAft>
                <a:spcPts val="600"/>
              </a:spcAft>
              <a:buNone/>
            </a:pPr>
            <a:r>
              <a:rPr lang="en-US" sz="2000" cap="small">
                <a:solidFill>
                  <a:schemeClr val="dk1"/>
                </a:solidFill>
                <a:latin typeface="Century Gothic"/>
                <a:ea typeface="Century Gothic"/>
                <a:cs typeface="Century Gothic"/>
                <a:sym typeface="Century Gothic"/>
              </a:rPr>
              <a:t>XGBoost</a:t>
            </a:r>
            <a:endParaRPr>
              <a:solidFill>
                <a:schemeClr val="dk1"/>
              </a:solidFill>
              <a:latin typeface="Century Gothic"/>
              <a:ea typeface="Century Gothic"/>
              <a:cs typeface="Century Gothic"/>
              <a:sym typeface="Century Gothic"/>
            </a:endParaRPr>
          </a:p>
        </p:txBody>
      </p:sp>
      <p:pic>
        <p:nvPicPr>
          <p:cNvPr id="217" name="Google Shape;217;g2f250d63a34_0_125"/>
          <p:cNvPicPr preferRelativeResize="0"/>
          <p:nvPr/>
        </p:nvPicPr>
        <p:blipFill>
          <a:blip r:embed="rId3">
            <a:alphaModFix/>
          </a:blip>
          <a:stretch>
            <a:fillRect/>
          </a:stretch>
        </p:blipFill>
        <p:spPr>
          <a:xfrm>
            <a:off x="4197800" y="4175025"/>
            <a:ext cx="2073500" cy="209550"/>
          </a:xfrm>
          <a:prstGeom prst="rect">
            <a:avLst/>
          </a:prstGeom>
          <a:noFill/>
          <a:ln>
            <a:noFill/>
          </a:ln>
        </p:spPr>
      </p:pic>
      <p:pic>
        <p:nvPicPr>
          <p:cNvPr id="218" name="Google Shape;218;g2f250d63a34_0_125"/>
          <p:cNvPicPr preferRelativeResize="0"/>
          <p:nvPr/>
        </p:nvPicPr>
        <p:blipFill>
          <a:blip r:embed="rId4">
            <a:alphaModFix/>
          </a:blip>
          <a:stretch>
            <a:fillRect/>
          </a:stretch>
        </p:blipFill>
        <p:spPr>
          <a:xfrm>
            <a:off x="6859737" y="3645000"/>
            <a:ext cx="466625" cy="1269600"/>
          </a:xfrm>
          <a:prstGeom prst="rect">
            <a:avLst/>
          </a:prstGeom>
          <a:noFill/>
          <a:ln>
            <a:noFill/>
          </a:ln>
        </p:spPr>
      </p:pic>
      <p:sp>
        <p:nvSpPr>
          <p:cNvPr id="219" name="Google Shape;219;g2f250d63a34_0_125"/>
          <p:cNvSpPr txBox="1"/>
          <p:nvPr/>
        </p:nvSpPr>
        <p:spPr>
          <a:xfrm>
            <a:off x="7704625" y="3645000"/>
            <a:ext cx="4335600" cy="12696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High performance and </a:t>
            </a:r>
            <a:r>
              <a:rPr lang="en-US" sz="1200">
                <a:solidFill>
                  <a:schemeClr val="lt1"/>
                </a:solidFill>
                <a:latin typeface="Century Gothic"/>
                <a:ea typeface="Century Gothic"/>
                <a:cs typeface="Century Gothic"/>
                <a:sym typeface="Century Gothic"/>
              </a:rPr>
              <a:t>efficiency</a:t>
            </a:r>
            <a:r>
              <a:rPr lang="en-US" sz="1200">
                <a:solidFill>
                  <a:schemeClr val="lt1"/>
                </a:solidFill>
                <a:latin typeface="Century Gothic"/>
                <a:ea typeface="Century Gothic"/>
                <a:cs typeface="Century Gothic"/>
                <a:sym typeface="Century Gothic"/>
              </a:rPr>
              <a:t> in handling large datasets.</a:t>
            </a:r>
            <a:endParaRPr sz="1200">
              <a:solidFill>
                <a:schemeClr val="lt1"/>
              </a:solidFill>
              <a:latin typeface="Century Gothic"/>
              <a:ea typeface="Century Gothic"/>
              <a:cs typeface="Century Gothic"/>
              <a:sym typeface="Century Gothic"/>
            </a:endParaRPr>
          </a:p>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Produces accurate predictions</a:t>
            </a:r>
            <a:endParaRPr sz="1200">
              <a:solidFill>
                <a:schemeClr val="lt1"/>
              </a:solidFill>
              <a:latin typeface="Century Gothic"/>
              <a:ea typeface="Century Gothic"/>
              <a:cs typeface="Century Gothic"/>
              <a:sym typeface="Century Gothic"/>
            </a:endParaRPr>
          </a:p>
          <a:p>
            <a:pPr indent="-304800" lvl="0" marL="457200" rtl="0" algn="l">
              <a:spcBef>
                <a:spcPts val="0"/>
              </a:spcBef>
              <a:spcAft>
                <a:spcPts val="0"/>
              </a:spcAft>
              <a:buClr>
                <a:schemeClr val="lt1"/>
              </a:buClr>
              <a:buSzPts val="1200"/>
              <a:buFont typeface="Century Gothic"/>
              <a:buChar char="●"/>
            </a:pPr>
            <a:r>
              <a:rPr lang="en-US" sz="1200">
                <a:solidFill>
                  <a:schemeClr val="lt1"/>
                </a:solidFill>
                <a:latin typeface="Century Gothic"/>
                <a:ea typeface="Century Gothic"/>
                <a:cs typeface="Century Gothic"/>
                <a:sym typeface="Century Gothic"/>
              </a:rPr>
              <a:t>Incorporates regularization techniques to prevent overfitting.</a:t>
            </a:r>
            <a:endParaRPr sz="1200">
              <a:solidFill>
                <a:schemeClr val="lt1"/>
              </a:solidFill>
              <a:latin typeface="Century Gothic"/>
              <a:ea typeface="Century Gothic"/>
              <a:cs typeface="Century Gothic"/>
              <a:sym typeface="Century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g2f250d63a34_0_43"/>
          <p:cNvSpPr txBox="1"/>
          <p:nvPr>
            <p:ph type="title"/>
          </p:nvPr>
        </p:nvSpPr>
        <p:spPr>
          <a:xfrm>
            <a:off x="1142988" y="0"/>
            <a:ext cx="9906000" cy="190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Model Evaluation</a:t>
            </a:r>
            <a:endParaRPr/>
          </a:p>
        </p:txBody>
      </p:sp>
      <p:graphicFrame>
        <p:nvGraphicFramePr>
          <p:cNvPr id="225" name="Google Shape;225;g2f250d63a34_0_43"/>
          <p:cNvGraphicFramePr/>
          <p:nvPr/>
        </p:nvGraphicFramePr>
        <p:xfrm>
          <a:off x="855750" y="1200725"/>
          <a:ext cx="3000000" cy="3000000"/>
        </p:xfrm>
        <a:graphic>
          <a:graphicData uri="http://schemas.openxmlformats.org/drawingml/2006/table">
            <a:tbl>
              <a:tblPr>
                <a:noFill/>
                <a:tableStyleId>{343E6721-39EF-4589-80A3-B88B4D9BD31F}</a:tableStyleId>
              </a:tblPr>
              <a:tblGrid>
                <a:gridCol w="2057400"/>
                <a:gridCol w="2057400"/>
                <a:gridCol w="2057400"/>
                <a:gridCol w="2057400"/>
                <a:gridCol w="2057400"/>
              </a:tblGrid>
              <a:tr h="381000">
                <a:tc>
                  <a:txBody>
                    <a:bodyPr/>
                    <a:lstStyle/>
                    <a:p>
                      <a:pPr indent="0" lvl="0" marL="0" rtl="0" algn="l">
                        <a:spcBef>
                          <a:spcPts val="360"/>
                        </a:spcBef>
                        <a:spcAft>
                          <a:spcPts val="600"/>
                        </a:spcAft>
                        <a:buNone/>
                      </a:pPr>
                      <a:r>
                        <a:rPr lang="en-US" sz="2000" cap="small">
                          <a:solidFill>
                            <a:schemeClr val="lt1"/>
                          </a:solidFill>
                          <a:latin typeface="Century Gothic"/>
                          <a:ea typeface="Century Gothic"/>
                          <a:cs typeface="Century Gothic"/>
                          <a:sym typeface="Century Gothic"/>
                        </a:rPr>
                        <a:t>Logistic Regression </a:t>
                      </a:r>
                      <a:endParaRPr/>
                    </a:p>
                  </a:txBody>
                  <a:tcPr marT="91425" marB="91425" marR="91425" marL="91425"/>
                </a:tc>
                <a:tc>
                  <a:txBody>
                    <a:bodyPr/>
                    <a:lstStyle/>
                    <a:p>
                      <a:pPr indent="0" lvl="0" marL="0" rtl="0" algn="l">
                        <a:spcBef>
                          <a:spcPts val="360"/>
                        </a:spcBef>
                        <a:spcAft>
                          <a:spcPts val="600"/>
                        </a:spcAft>
                        <a:buNone/>
                      </a:pPr>
                      <a:r>
                        <a:rPr lang="en-US" sz="2000" cap="small">
                          <a:solidFill>
                            <a:schemeClr val="lt1"/>
                          </a:solidFill>
                          <a:latin typeface="Century Gothic"/>
                          <a:ea typeface="Century Gothic"/>
                          <a:cs typeface="Century Gothic"/>
                          <a:sym typeface="Century Gothic"/>
                        </a:rPr>
                        <a:t>Decision Tree</a:t>
                      </a:r>
                      <a:endParaRPr/>
                    </a:p>
                  </a:txBody>
                  <a:tcPr marT="91425" marB="91425" marR="91425" marL="91425"/>
                </a:tc>
                <a:tc>
                  <a:txBody>
                    <a:bodyPr/>
                    <a:lstStyle/>
                    <a:p>
                      <a:pPr indent="0" lvl="0" marL="0" rtl="0" algn="l">
                        <a:spcBef>
                          <a:spcPts val="360"/>
                        </a:spcBef>
                        <a:spcAft>
                          <a:spcPts val="600"/>
                        </a:spcAft>
                        <a:buNone/>
                      </a:pPr>
                      <a:r>
                        <a:rPr lang="en-US" sz="2000" cap="small">
                          <a:solidFill>
                            <a:schemeClr val="lt1"/>
                          </a:solidFill>
                          <a:latin typeface="Century Gothic"/>
                          <a:ea typeface="Century Gothic"/>
                          <a:cs typeface="Century Gothic"/>
                          <a:sym typeface="Century Gothic"/>
                        </a:rPr>
                        <a:t>Random Forest Classifier</a:t>
                      </a:r>
                      <a:endParaRPr/>
                    </a:p>
                  </a:txBody>
                  <a:tcPr marT="91425" marB="91425" marR="91425" marL="91425"/>
                </a:tc>
                <a:tc>
                  <a:txBody>
                    <a:bodyPr/>
                    <a:lstStyle/>
                    <a:p>
                      <a:pPr indent="0" lvl="0" marL="457200" rtl="0" algn="l">
                        <a:spcBef>
                          <a:spcPts val="360"/>
                        </a:spcBef>
                        <a:spcAft>
                          <a:spcPts val="600"/>
                        </a:spcAft>
                        <a:buNone/>
                      </a:pPr>
                      <a:r>
                        <a:rPr lang="en-US" sz="2000" cap="small">
                          <a:solidFill>
                            <a:schemeClr val="lt1"/>
                          </a:solidFill>
                          <a:latin typeface="Century Gothic"/>
                          <a:ea typeface="Century Gothic"/>
                          <a:cs typeface="Century Gothic"/>
                          <a:sym typeface="Century Gothic"/>
                        </a:rPr>
                        <a:t>Neural Network Deep Learning</a:t>
                      </a:r>
                      <a:endParaRPr/>
                    </a:p>
                  </a:txBody>
                  <a:tcPr marT="91425" marB="91425" marR="91425" marL="91425"/>
                </a:tc>
                <a:tc>
                  <a:txBody>
                    <a:bodyPr/>
                    <a:lstStyle/>
                    <a:p>
                      <a:pPr indent="0" lvl="0" marL="0" rtl="0" algn="l">
                        <a:spcBef>
                          <a:spcPts val="0"/>
                        </a:spcBef>
                        <a:spcAft>
                          <a:spcPts val="0"/>
                        </a:spcAft>
                        <a:buNone/>
                      </a:pPr>
                      <a:r>
                        <a:rPr lang="en-US" sz="2000">
                          <a:solidFill>
                            <a:schemeClr val="lt1"/>
                          </a:solidFill>
                          <a:latin typeface="Century Gothic"/>
                          <a:ea typeface="Century Gothic"/>
                          <a:cs typeface="Century Gothic"/>
                          <a:sym typeface="Century Gothic"/>
                        </a:rPr>
                        <a:t>***</a:t>
                      </a:r>
                      <a:r>
                        <a:rPr lang="en-US" sz="2000">
                          <a:solidFill>
                            <a:schemeClr val="lt1"/>
                          </a:solidFill>
                          <a:latin typeface="Century Gothic"/>
                          <a:ea typeface="Century Gothic"/>
                          <a:cs typeface="Century Gothic"/>
                          <a:sym typeface="Century Gothic"/>
                        </a:rPr>
                        <a:t>XGBoost</a:t>
                      </a:r>
                      <a:endParaRPr sz="2000">
                        <a:solidFill>
                          <a:schemeClr val="lt1"/>
                        </a:solidFill>
                        <a:latin typeface="Century Gothic"/>
                        <a:ea typeface="Century Gothic"/>
                        <a:cs typeface="Century Gothic"/>
                        <a:sym typeface="Century Gothic"/>
                      </a:endParaRPr>
                    </a:p>
                  </a:txBody>
                  <a:tcPr marT="91425" marB="91425" marR="91425" marL="91425"/>
                </a:tc>
              </a:tr>
              <a:tr h="381000">
                <a:tc>
                  <a:txBody>
                    <a:bodyPr/>
                    <a:lstStyle/>
                    <a:p>
                      <a:pPr indent="0" lvl="0" marL="0" rtl="0" algn="l">
                        <a:spcBef>
                          <a:spcPts val="0"/>
                        </a:spcBef>
                        <a:spcAft>
                          <a:spcPts val="0"/>
                        </a:spcAft>
                        <a:buNone/>
                      </a:pPr>
                      <a:r>
                        <a:rPr lang="en-US">
                          <a:solidFill>
                            <a:schemeClr val="lt1"/>
                          </a:solidFill>
                        </a:rPr>
                        <a:t>accuracy score: 0.804</a:t>
                      </a:r>
                      <a:endParaRPr>
                        <a:solidFill>
                          <a:schemeClr val="lt1"/>
                        </a:solidFill>
                      </a:endParaRPr>
                    </a:p>
                    <a:p>
                      <a:pPr indent="0" lvl="0" marL="0" rtl="0" algn="l">
                        <a:spcBef>
                          <a:spcPts val="0"/>
                        </a:spcBef>
                        <a:spcAft>
                          <a:spcPts val="0"/>
                        </a:spcAft>
                        <a:buNone/>
                      </a:pPr>
                      <a:r>
                        <a:rPr lang="en-US">
                          <a:solidFill>
                            <a:schemeClr val="lt1"/>
                          </a:solidFill>
                        </a:rPr>
                        <a:t>precision: 0 -  0.55</a:t>
                      </a:r>
                      <a:endParaRPr>
                        <a:solidFill>
                          <a:schemeClr val="lt1"/>
                        </a:solidFill>
                      </a:endParaRPr>
                    </a:p>
                    <a:p>
                      <a:pPr indent="0" lvl="0" marL="0" rtl="0" algn="l">
                        <a:spcBef>
                          <a:spcPts val="0"/>
                        </a:spcBef>
                        <a:spcAft>
                          <a:spcPts val="0"/>
                        </a:spcAft>
                        <a:buNone/>
                      </a:pPr>
                      <a:r>
                        <a:rPr lang="en-US">
                          <a:solidFill>
                            <a:schemeClr val="lt1"/>
                          </a:solidFill>
                        </a:rPr>
                        <a:t>                1 - 0.81</a:t>
                      </a:r>
                      <a:endParaRPr>
                        <a:solidFill>
                          <a:schemeClr val="lt1"/>
                        </a:solidFill>
                      </a:endParaRPr>
                    </a:p>
                    <a:p>
                      <a:pPr indent="0" lvl="0" marL="0" rtl="0" algn="l">
                        <a:spcBef>
                          <a:spcPts val="0"/>
                        </a:spcBef>
                        <a:spcAft>
                          <a:spcPts val="0"/>
                        </a:spcAft>
                        <a:buNone/>
                      </a:pPr>
                      <a:r>
                        <a:rPr lang="en-US">
                          <a:solidFill>
                            <a:schemeClr val="lt1"/>
                          </a:solidFill>
                        </a:rPr>
                        <a:t>recall:       </a:t>
                      </a:r>
                      <a:r>
                        <a:rPr lang="en-US">
                          <a:solidFill>
                            <a:schemeClr val="lt1"/>
                          </a:solidFill>
                        </a:rPr>
                        <a:t>0 -  0.06</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                1 - 0.99</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US">
                          <a:solidFill>
                            <a:schemeClr val="lt1"/>
                          </a:solidFill>
                        </a:rPr>
                        <a:t>accuracy score: 0.710</a:t>
                      </a:r>
                      <a:endParaRPr>
                        <a:solidFill>
                          <a:schemeClr val="lt1"/>
                        </a:solidFill>
                      </a:endParaRPr>
                    </a:p>
                    <a:p>
                      <a:pPr indent="0" lvl="0" marL="0" rtl="0" algn="l">
                        <a:spcBef>
                          <a:spcPts val="0"/>
                        </a:spcBef>
                        <a:spcAft>
                          <a:spcPts val="0"/>
                        </a:spcAft>
                        <a:buNone/>
                      </a:pPr>
                      <a:r>
                        <a:rPr lang="en-US">
                          <a:solidFill>
                            <a:schemeClr val="lt1"/>
                          </a:solidFill>
                        </a:rPr>
                        <a:t>precision: 0 - 0.27</a:t>
                      </a:r>
                      <a:endParaRPr>
                        <a:solidFill>
                          <a:schemeClr val="lt1"/>
                        </a:solidFill>
                      </a:endParaRPr>
                    </a:p>
                    <a:p>
                      <a:pPr indent="0" lvl="0" marL="0" rtl="0" algn="l">
                        <a:spcBef>
                          <a:spcPts val="0"/>
                        </a:spcBef>
                        <a:spcAft>
                          <a:spcPts val="0"/>
                        </a:spcAft>
                        <a:buNone/>
                      </a:pPr>
                      <a:r>
                        <a:rPr lang="en-US">
                          <a:solidFill>
                            <a:schemeClr val="lt1"/>
                          </a:solidFill>
                        </a:rPr>
                        <a:t>                1 - 0.82</a:t>
                      </a:r>
                      <a:endParaRPr>
                        <a:solidFill>
                          <a:schemeClr val="lt1"/>
                        </a:solidFill>
                      </a:endParaRPr>
                    </a:p>
                    <a:p>
                      <a:pPr indent="0" lvl="0" marL="0" rtl="0" algn="l">
                        <a:spcBef>
                          <a:spcPts val="0"/>
                        </a:spcBef>
                        <a:spcAft>
                          <a:spcPts val="0"/>
                        </a:spcAft>
                        <a:buNone/>
                      </a:pPr>
                      <a:r>
                        <a:rPr lang="en-US">
                          <a:solidFill>
                            <a:schemeClr val="lt1"/>
                          </a:solidFill>
                        </a:rPr>
                        <a:t>recall:       0 -  0.29</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                1 - 0.80</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US">
                          <a:solidFill>
                            <a:schemeClr val="lt1"/>
                          </a:solidFill>
                        </a:rPr>
                        <a:t>class_weight = balanced</a:t>
                      </a:r>
                      <a:endParaRPr>
                        <a:solidFill>
                          <a:schemeClr val="lt1"/>
                        </a:solidFill>
                      </a:endParaRPr>
                    </a:p>
                    <a:p>
                      <a:pPr indent="0" lvl="0" marL="0" rtl="0" algn="l">
                        <a:spcBef>
                          <a:spcPts val="0"/>
                        </a:spcBef>
                        <a:spcAft>
                          <a:spcPts val="0"/>
                        </a:spcAft>
                        <a:buNone/>
                      </a:pPr>
                      <a:r>
                        <a:rPr lang="en-US">
                          <a:solidFill>
                            <a:schemeClr val="lt1"/>
                          </a:solidFill>
                        </a:rPr>
                        <a:t>accuracy score: 0803</a:t>
                      </a:r>
                      <a:endParaRPr>
                        <a:solidFill>
                          <a:schemeClr val="lt1"/>
                        </a:solidFill>
                      </a:endParaRPr>
                    </a:p>
                    <a:p>
                      <a:pPr indent="0" lvl="0" marL="0" rtl="0" algn="l">
                        <a:spcBef>
                          <a:spcPts val="0"/>
                        </a:spcBef>
                        <a:spcAft>
                          <a:spcPts val="0"/>
                        </a:spcAft>
                        <a:buNone/>
                      </a:pPr>
                      <a:r>
                        <a:rPr lang="en-US">
                          <a:solidFill>
                            <a:schemeClr val="lt1"/>
                          </a:solidFill>
                        </a:rPr>
                        <a:t>precision: 0 - 0.53</a:t>
                      </a:r>
                      <a:endParaRPr>
                        <a:solidFill>
                          <a:schemeClr val="lt1"/>
                        </a:solidFill>
                      </a:endParaRPr>
                    </a:p>
                    <a:p>
                      <a:pPr indent="0" lvl="0" marL="0" rtl="0" algn="l">
                        <a:spcBef>
                          <a:spcPts val="0"/>
                        </a:spcBef>
                        <a:spcAft>
                          <a:spcPts val="0"/>
                        </a:spcAft>
                        <a:buNone/>
                      </a:pPr>
                      <a:r>
                        <a:rPr lang="en-US">
                          <a:solidFill>
                            <a:schemeClr val="lt1"/>
                          </a:solidFill>
                        </a:rPr>
                        <a:t>                1 - 0.81</a:t>
                      </a:r>
                      <a:endParaRPr>
                        <a:solidFill>
                          <a:schemeClr val="lt1"/>
                        </a:solidFill>
                      </a:endParaRPr>
                    </a:p>
                    <a:p>
                      <a:pPr indent="0" lvl="0" marL="0" rtl="0" algn="l">
                        <a:spcBef>
                          <a:spcPts val="0"/>
                        </a:spcBef>
                        <a:spcAft>
                          <a:spcPts val="0"/>
                        </a:spcAft>
                        <a:buNone/>
                      </a:pPr>
                      <a:r>
                        <a:rPr lang="en-US">
                          <a:solidFill>
                            <a:schemeClr val="lt1"/>
                          </a:solidFill>
                        </a:rPr>
                        <a:t>recall:       0 -  0.07</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                1 - 0.99</a:t>
                      </a:r>
                      <a:endParaRPr>
                        <a:solidFill>
                          <a:schemeClr val="lt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lt1"/>
                          </a:solidFill>
                        </a:rPr>
                        <a:t>Accuracy score: 0.80</a:t>
                      </a:r>
                      <a:endParaRPr>
                        <a:solidFill>
                          <a:schemeClr val="lt1"/>
                        </a:solidFill>
                      </a:endParaRPr>
                    </a:p>
                    <a:p>
                      <a:pPr indent="0" lvl="0" marL="0" rtl="0" algn="l">
                        <a:spcBef>
                          <a:spcPts val="0"/>
                        </a:spcBef>
                        <a:spcAft>
                          <a:spcPts val="0"/>
                        </a:spcAft>
                        <a:buClr>
                          <a:schemeClr val="dk1"/>
                        </a:buClr>
                        <a:buSzPts val="1100"/>
                        <a:buFont typeface="Arial"/>
                        <a:buNone/>
                      </a:pPr>
                      <a:r>
                        <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Precision: 0 - 0.54</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                 1 - 0.81</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Recall:      0 - 0.10</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                 1 - 0.98</a:t>
                      </a:r>
                      <a:endParaRPr>
                        <a:solidFill>
                          <a:schemeClr val="lt1"/>
                        </a:solidFill>
                      </a:endParaRPr>
                    </a:p>
                    <a:p>
                      <a:pPr indent="0" lvl="0" marL="0" rtl="0" algn="l">
                        <a:spcBef>
                          <a:spcPts val="0"/>
                        </a:spcBef>
                        <a:spcAft>
                          <a:spcPts val="0"/>
                        </a:spcAft>
                        <a:buClr>
                          <a:schemeClr val="dk1"/>
                        </a:buClr>
                        <a:buSzPts val="1100"/>
                        <a:buFont typeface="Arial"/>
                        <a:buNone/>
                      </a:pPr>
                      <a:r>
                        <a:t/>
                      </a:r>
                      <a:endParaRPr>
                        <a:solidFill>
                          <a:schemeClr val="lt1"/>
                        </a:solidFill>
                      </a:endParaRPr>
                    </a:p>
                    <a:p>
                      <a:pPr indent="0" lvl="0" marL="0" rtl="0" algn="l">
                        <a:spcBef>
                          <a:spcPts val="0"/>
                        </a:spcBef>
                        <a:spcAft>
                          <a:spcPts val="0"/>
                        </a:spcAft>
                        <a:buClr>
                          <a:schemeClr val="dk1"/>
                        </a:buClr>
                        <a:buSzPts val="1100"/>
                        <a:buFont typeface="Arial"/>
                        <a:buNone/>
                      </a:pPr>
                      <a:r>
                        <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US">
                          <a:solidFill>
                            <a:schemeClr val="lt1"/>
                          </a:solidFill>
                        </a:rPr>
                        <a:t>Train </a:t>
                      </a:r>
                      <a:r>
                        <a:rPr lang="en-US">
                          <a:solidFill>
                            <a:schemeClr val="lt1"/>
                          </a:solidFill>
                        </a:rPr>
                        <a:t>with</a:t>
                      </a:r>
                      <a:r>
                        <a:rPr lang="en-US">
                          <a:solidFill>
                            <a:schemeClr val="lt1"/>
                          </a:solidFill>
                        </a:rPr>
                        <a:t> </a:t>
                      </a:r>
                      <a:r>
                        <a:rPr lang="en-US">
                          <a:solidFill>
                            <a:schemeClr val="lt1"/>
                          </a:solidFill>
                        </a:rPr>
                        <a:t>class</a:t>
                      </a:r>
                      <a:r>
                        <a:rPr lang="en-US">
                          <a:solidFill>
                            <a:schemeClr val="lt1"/>
                          </a:solidFill>
                        </a:rPr>
                        <a:t> weight</a:t>
                      </a:r>
                      <a:endParaRPr>
                        <a:solidFill>
                          <a:schemeClr val="lt1"/>
                        </a:solidFill>
                      </a:endParaRPr>
                    </a:p>
                    <a:p>
                      <a:pPr indent="0" lvl="0" marL="0" rtl="0" algn="l">
                        <a:spcBef>
                          <a:spcPts val="0"/>
                        </a:spcBef>
                        <a:spcAft>
                          <a:spcPts val="0"/>
                        </a:spcAft>
                        <a:buNone/>
                      </a:pPr>
                      <a:r>
                        <a:rPr lang="en-US">
                          <a:solidFill>
                            <a:schemeClr val="lt1"/>
                          </a:solidFill>
                        </a:rPr>
                        <a:t>accuracy score: 0803</a:t>
                      </a:r>
                      <a:endParaRPr>
                        <a:solidFill>
                          <a:schemeClr val="lt1"/>
                        </a:solidFill>
                      </a:endParaRPr>
                    </a:p>
                    <a:p>
                      <a:pPr indent="0" lvl="0" marL="0" rtl="0" algn="l">
                        <a:spcBef>
                          <a:spcPts val="0"/>
                        </a:spcBef>
                        <a:spcAft>
                          <a:spcPts val="0"/>
                        </a:spcAft>
                        <a:buNone/>
                      </a:pPr>
                      <a:r>
                        <a:rPr lang="en-US">
                          <a:solidFill>
                            <a:schemeClr val="lt1"/>
                          </a:solidFill>
                        </a:rPr>
                        <a:t>precision: 0 - 0.53</a:t>
                      </a:r>
                      <a:endParaRPr>
                        <a:solidFill>
                          <a:schemeClr val="lt1"/>
                        </a:solidFill>
                      </a:endParaRPr>
                    </a:p>
                    <a:p>
                      <a:pPr indent="0" lvl="0" marL="0" rtl="0" algn="l">
                        <a:spcBef>
                          <a:spcPts val="0"/>
                        </a:spcBef>
                        <a:spcAft>
                          <a:spcPts val="0"/>
                        </a:spcAft>
                        <a:buNone/>
                      </a:pPr>
                      <a:r>
                        <a:rPr lang="en-US">
                          <a:solidFill>
                            <a:schemeClr val="lt1"/>
                          </a:solidFill>
                        </a:rPr>
                        <a:t>                1 - 0.81</a:t>
                      </a:r>
                      <a:endParaRPr>
                        <a:solidFill>
                          <a:schemeClr val="lt1"/>
                        </a:solidFill>
                      </a:endParaRPr>
                    </a:p>
                    <a:p>
                      <a:pPr indent="0" lvl="0" marL="0" rtl="0" algn="l">
                        <a:spcBef>
                          <a:spcPts val="0"/>
                        </a:spcBef>
                        <a:spcAft>
                          <a:spcPts val="0"/>
                        </a:spcAft>
                        <a:buNone/>
                      </a:pPr>
                      <a:r>
                        <a:rPr lang="en-US">
                          <a:solidFill>
                            <a:schemeClr val="lt1"/>
                          </a:solidFill>
                        </a:rPr>
                        <a:t>recall:       0 -  0.10</a:t>
                      </a:r>
                      <a:endParaRPr>
                        <a:solidFill>
                          <a:schemeClr val="lt1"/>
                        </a:solidFill>
                      </a:endParaRPr>
                    </a:p>
                    <a:p>
                      <a:pPr indent="0" lvl="0" marL="0" rtl="0" algn="l">
                        <a:spcBef>
                          <a:spcPts val="0"/>
                        </a:spcBef>
                        <a:spcAft>
                          <a:spcPts val="0"/>
                        </a:spcAft>
                        <a:buNone/>
                      </a:pPr>
                      <a:r>
                        <a:rPr lang="en-US">
                          <a:solidFill>
                            <a:schemeClr val="lt1"/>
                          </a:solidFill>
                        </a:rPr>
                        <a:t>                1 - 0.98</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Clr>
                          <a:schemeClr val="dk1"/>
                        </a:buClr>
                        <a:buSzPts val="1100"/>
                        <a:buFont typeface="Arial"/>
                        <a:buNone/>
                      </a:pPr>
                      <a:r>
                        <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US">
                          <a:solidFill>
                            <a:schemeClr val="lt1"/>
                          </a:solidFill>
                        </a:rPr>
                        <a:t>class_weight = balanced</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US">
                          <a:solidFill>
                            <a:schemeClr val="lt1"/>
                          </a:solidFill>
                        </a:rPr>
                        <a:t>accuracy score: 0.646</a:t>
                      </a:r>
                      <a:endParaRPr>
                        <a:solidFill>
                          <a:schemeClr val="lt1"/>
                        </a:solidFill>
                      </a:endParaRPr>
                    </a:p>
                    <a:p>
                      <a:pPr indent="0" lvl="0" marL="0" rtl="0" algn="l">
                        <a:spcBef>
                          <a:spcPts val="0"/>
                        </a:spcBef>
                        <a:spcAft>
                          <a:spcPts val="0"/>
                        </a:spcAft>
                        <a:buNone/>
                      </a:pPr>
                      <a:r>
                        <a:rPr lang="en-US">
                          <a:solidFill>
                            <a:schemeClr val="lt1"/>
                          </a:solidFill>
                        </a:rPr>
                        <a:t>precision: 0 -  0.31</a:t>
                      </a:r>
                      <a:endParaRPr>
                        <a:solidFill>
                          <a:schemeClr val="lt1"/>
                        </a:solidFill>
                      </a:endParaRPr>
                    </a:p>
                    <a:p>
                      <a:pPr indent="0" lvl="0" marL="0" rtl="0" algn="l">
                        <a:spcBef>
                          <a:spcPts val="0"/>
                        </a:spcBef>
                        <a:spcAft>
                          <a:spcPts val="0"/>
                        </a:spcAft>
                        <a:buNone/>
                      </a:pPr>
                      <a:r>
                        <a:rPr lang="en-US">
                          <a:solidFill>
                            <a:schemeClr val="lt1"/>
                          </a:solidFill>
                        </a:rPr>
                        <a:t>                1 - 0.89</a:t>
                      </a:r>
                      <a:endParaRPr>
                        <a:solidFill>
                          <a:schemeClr val="lt1"/>
                        </a:solidFill>
                      </a:endParaRPr>
                    </a:p>
                    <a:p>
                      <a:pPr indent="0" lvl="0" marL="0" rtl="0" algn="l">
                        <a:spcBef>
                          <a:spcPts val="0"/>
                        </a:spcBef>
                        <a:spcAft>
                          <a:spcPts val="0"/>
                        </a:spcAft>
                        <a:buNone/>
                      </a:pPr>
                      <a:r>
                        <a:rPr lang="en-US">
                          <a:solidFill>
                            <a:schemeClr val="lt1"/>
                          </a:solidFill>
                        </a:rPr>
                        <a:t>recall:       0 -  0.67</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                1 - 0.64</a:t>
                      </a:r>
                      <a:endParaRPr>
                        <a:solidFill>
                          <a:schemeClr val="lt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lt1"/>
                          </a:solidFill>
                        </a:rPr>
                        <a:t>class_weight = balanced</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accuracy score: 0.71</a:t>
                      </a:r>
                      <a:endParaRPr>
                        <a:solidFill>
                          <a:schemeClr val="lt1"/>
                        </a:solidFill>
                      </a:endParaRPr>
                    </a:p>
                    <a:p>
                      <a:pPr indent="0" lvl="0" marL="0" rtl="0" algn="l">
                        <a:spcBef>
                          <a:spcPts val="0"/>
                        </a:spcBef>
                        <a:spcAft>
                          <a:spcPts val="0"/>
                        </a:spcAft>
                        <a:buNone/>
                      </a:pPr>
                      <a:r>
                        <a:rPr lang="en-US">
                          <a:solidFill>
                            <a:schemeClr val="lt1"/>
                          </a:solidFill>
                        </a:rPr>
                        <a:t>precision: 0 -  0.27</a:t>
                      </a:r>
                      <a:endParaRPr>
                        <a:solidFill>
                          <a:schemeClr val="lt1"/>
                        </a:solidFill>
                      </a:endParaRPr>
                    </a:p>
                    <a:p>
                      <a:pPr indent="0" lvl="0" marL="0" rtl="0" algn="l">
                        <a:spcBef>
                          <a:spcPts val="0"/>
                        </a:spcBef>
                        <a:spcAft>
                          <a:spcPts val="0"/>
                        </a:spcAft>
                        <a:buNone/>
                      </a:pPr>
                      <a:r>
                        <a:rPr lang="en-US">
                          <a:solidFill>
                            <a:schemeClr val="lt1"/>
                          </a:solidFill>
                        </a:rPr>
                        <a:t>                1 - 0.82</a:t>
                      </a:r>
                      <a:endParaRPr>
                        <a:solidFill>
                          <a:schemeClr val="lt1"/>
                        </a:solidFill>
                      </a:endParaRPr>
                    </a:p>
                    <a:p>
                      <a:pPr indent="0" lvl="0" marL="0" rtl="0" algn="l">
                        <a:spcBef>
                          <a:spcPts val="0"/>
                        </a:spcBef>
                        <a:spcAft>
                          <a:spcPts val="0"/>
                        </a:spcAft>
                        <a:buNone/>
                      </a:pPr>
                      <a:r>
                        <a:rPr lang="en-US">
                          <a:solidFill>
                            <a:schemeClr val="lt1"/>
                          </a:solidFill>
                        </a:rPr>
                        <a:t>recall:       0 -  0.28</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                1 - 0.82</a:t>
                      </a:r>
                      <a:endParaRPr>
                        <a:solidFill>
                          <a:schemeClr val="lt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t/>
                      </a:r>
                      <a:endParaRPr>
                        <a:solidFill>
                          <a:schemeClr val="lt1"/>
                        </a:solidFill>
                      </a:endParaRPr>
                    </a:p>
                    <a:p>
                      <a:pPr indent="0" lvl="0" marL="0" rtl="0" algn="l">
                        <a:spcBef>
                          <a:spcPts val="0"/>
                        </a:spcBef>
                        <a:spcAft>
                          <a:spcPts val="0"/>
                        </a:spcAft>
                        <a:buNone/>
                      </a:pPr>
                      <a:r>
                        <a:t/>
                      </a:r>
                      <a:endParaRPr>
                        <a:solidFill>
                          <a:schemeClr val="lt1"/>
                        </a:solidFill>
                      </a:endParaRPr>
                    </a:p>
                  </a:txBody>
                  <a:tcPr marT="91425" marB="91425" marR="91425" marL="91425"/>
                </a:tc>
                <a:tc>
                  <a:txBody>
                    <a:bodyPr/>
                    <a:lstStyle/>
                    <a:p>
                      <a:pPr indent="0" lvl="0" marL="0" rtl="0" algn="l">
                        <a:spcBef>
                          <a:spcPts val="0"/>
                        </a:spcBef>
                        <a:spcAft>
                          <a:spcPts val="0"/>
                        </a:spcAft>
                        <a:buNone/>
                      </a:pPr>
                      <a:r>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US">
                          <a:solidFill>
                            <a:schemeClr val="lt1"/>
                          </a:solidFill>
                        </a:rPr>
                        <a:t>only on 10 important features based on random forest classifier</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accuracy score: 0803</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precision: 0 - 0.52</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                1 - 0.81</a:t>
                      </a:r>
                      <a:endParaRPr>
                        <a:solidFill>
                          <a:schemeClr val="lt1"/>
                        </a:solidFill>
                      </a:endParaRPr>
                    </a:p>
                    <a:p>
                      <a:pPr indent="0" lvl="0" marL="0" rtl="0" algn="l">
                        <a:spcBef>
                          <a:spcPts val="0"/>
                        </a:spcBef>
                        <a:spcAft>
                          <a:spcPts val="0"/>
                        </a:spcAft>
                        <a:buClr>
                          <a:schemeClr val="dk1"/>
                        </a:buClr>
                        <a:buSzPts val="1100"/>
                        <a:buFont typeface="Arial"/>
                        <a:buNone/>
                      </a:pPr>
                      <a:r>
                        <a:rPr lang="en-US">
                          <a:solidFill>
                            <a:schemeClr val="lt1"/>
                          </a:solidFill>
                        </a:rPr>
                        <a:t>recall:       0 -  0.08</a:t>
                      </a:r>
                      <a:endParaRPr>
                        <a:solidFill>
                          <a:schemeClr val="lt1"/>
                        </a:solidFill>
                      </a:endParaRPr>
                    </a:p>
                    <a:p>
                      <a:pPr indent="0" lvl="0" marL="0" rtl="0" algn="l">
                        <a:spcBef>
                          <a:spcPts val="0"/>
                        </a:spcBef>
                        <a:spcAft>
                          <a:spcPts val="0"/>
                        </a:spcAft>
                        <a:buNone/>
                      </a:pPr>
                      <a:r>
                        <a:rPr lang="en-US">
                          <a:solidFill>
                            <a:schemeClr val="lt1"/>
                          </a:solidFill>
                        </a:rPr>
                        <a:t>                1 - 0.98</a:t>
                      </a:r>
                      <a:endParaRPr>
                        <a:solidFill>
                          <a:schemeClr val="lt1"/>
                        </a:solidFill>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g2f250d63a34_0_53"/>
          <p:cNvSpPr txBox="1"/>
          <p:nvPr>
            <p:ph type="title"/>
          </p:nvPr>
        </p:nvSpPr>
        <p:spPr>
          <a:xfrm>
            <a:off x="1141425" y="347225"/>
            <a:ext cx="9906000" cy="6534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Model Deployment</a:t>
            </a:r>
            <a:endParaRPr/>
          </a:p>
        </p:txBody>
      </p:sp>
      <p:pic>
        <p:nvPicPr>
          <p:cNvPr id="231" name="Google Shape;231;g2f250d63a34_0_53"/>
          <p:cNvPicPr preferRelativeResize="0"/>
          <p:nvPr/>
        </p:nvPicPr>
        <p:blipFill>
          <a:blip r:embed="rId3">
            <a:alphaModFix/>
          </a:blip>
          <a:stretch>
            <a:fillRect/>
          </a:stretch>
        </p:blipFill>
        <p:spPr>
          <a:xfrm>
            <a:off x="1229150" y="1223575"/>
            <a:ext cx="1982101" cy="625125"/>
          </a:xfrm>
          <a:prstGeom prst="rect">
            <a:avLst/>
          </a:prstGeom>
          <a:noFill/>
          <a:ln>
            <a:noFill/>
          </a:ln>
        </p:spPr>
      </p:pic>
      <p:sp>
        <p:nvSpPr>
          <p:cNvPr id="232" name="Google Shape;232;g2f250d63a34_0_53"/>
          <p:cNvSpPr txBox="1"/>
          <p:nvPr/>
        </p:nvSpPr>
        <p:spPr>
          <a:xfrm>
            <a:off x="1152950" y="930050"/>
            <a:ext cx="251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lt1"/>
                </a:solidFill>
                <a:latin typeface="Century Gothic"/>
                <a:ea typeface="Century Gothic"/>
                <a:cs typeface="Century Gothic"/>
                <a:sym typeface="Century Gothic"/>
              </a:rPr>
              <a:t>Save trained model</a:t>
            </a:r>
            <a:endParaRPr>
              <a:solidFill>
                <a:schemeClr val="lt1"/>
              </a:solidFill>
              <a:latin typeface="Century Gothic"/>
              <a:ea typeface="Century Gothic"/>
              <a:cs typeface="Century Gothic"/>
              <a:sym typeface="Century Gothic"/>
            </a:endParaRPr>
          </a:p>
        </p:txBody>
      </p:sp>
      <p:sp>
        <p:nvSpPr>
          <p:cNvPr id="233" name="Google Shape;233;g2f250d63a34_0_53"/>
          <p:cNvSpPr txBox="1"/>
          <p:nvPr/>
        </p:nvSpPr>
        <p:spPr>
          <a:xfrm>
            <a:off x="3391525" y="924425"/>
            <a:ext cx="308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lt1"/>
                </a:solidFill>
                <a:latin typeface="Century Gothic"/>
                <a:ea typeface="Century Gothic"/>
                <a:cs typeface="Century Gothic"/>
                <a:sym typeface="Century Gothic"/>
              </a:rPr>
              <a:t>Deploy ML model as a flask app</a:t>
            </a:r>
            <a:endParaRPr>
              <a:solidFill>
                <a:schemeClr val="lt1"/>
              </a:solidFill>
              <a:latin typeface="Century Gothic"/>
              <a:ea typeface="Century Gothic"/>
              <a:cs typeface="Century Gothic"/>
              <a:sym typeface="Century Gothic"/>
            </a:endParaRPr>
          </a:p>
        </p:txBody>
      </p:sp>
      <p:pic>
        <p:nvPicPr>
          <p:cNvPr id="234" name="Google Shape;234;g2f250d63a34_0_53"/>
          <p:cNvPicPr preferRelativeResize="0"/>
          <p:nvPr/>
        </p:nvPicPr>
        <p:blipFill>
          <a:blip r:embed="rId4">
            <a:alphaModFix/>
          </a:blip>
          <a:stretch>
            <a:fillRect/>
          </a:stretch>
        </p:blipFill>
        <p:spPr>
          <a:xfrm>
            <a:off x="3439550" y="1330250"/>
            <a:ext cx="1815624" cy="470950"/>
          </a:xfrm>
          <a:prstGeom prst="rect">
            <a:avLst/>
          </a:prstGeom>
          <a:noFill/>
          <a:ln>
            <a:noFill/>
          </a:ln>
        </p:spPr>
      </p:pic>
      <p:pic>
        <p:nvPicPr>
          <p:cNvPr id="235" name="Google Shape;235;g2f250d63a34_0_53"/>
          <p:cNvPicPr preferRelativeResize="0"/>
          <p:nvPr/>
        </p:nvPicPr>
        <p:blipFill>
          <a:blip r:embed="rId5">
            <a:alphaModFix/>
          </a:blip>
          <a:stretch>
            <a:fillRect/>
          </a:stretch>
        </p:blipFill>
        <p:spPr>
          <a:xfrm>
            <a:off x="3439550" y="1848700"/>
            <a:ext cx="3596400" cy="934600"/>
          </a:xfrm>
          <a:prstGeom prst="rect">
            <a:avLst/>
          </a:prstGeom>
          <a:noFill/>
          <a:ln>
            <a:noFill/>
          </a:ln>
        </p:spPr>
      </p:pic>
      <p:pic>
        <p:nvPicPr>
          <p:cNvPr id="236" name="Google Shape;236;g2f250d63a34_0_53"/>
          <p:cNvPicPr preferRelativeResize="0"/>
          <p:nvPr/>
        </p:nvPicPr>
        <p:blipFill>
          <a:blip r:embed="rId6">
            <a:alphaModFix/>
          </a:blip>
          <a:stretch>
            <a:fillRect/>
          </a:stretch>
        </p:blipFill>
        <p:spPr>
          <a:xfrm>
            <a:off x="3439550" y="2889100"/>
            <a:ext cx="2457351" cy="858775"/>
          </a:xfrm>
          <a:prstGeom prst="rect">
            <a:avLst/>
          </a:prstGeom>
          <a:noFill/>
          <a:ln>
            <a:noFill/>
          </a:ln>
        </p:spPr>
      </p:pic>
      <p:sp>
        <p:nvSpPr>
          <p:cNvPr id="237" name="Google Shape;237;g2f250d63a34_0_53"/>
          <p:cNvSpPr txBox="1"/>
          <p:nvPr/>
        </p:nvSpPr>
        <p:spPr>
          <a:xfrm>
            <a:off x="7049125" y="924425"/>
            <a:ext cx="402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lt1"/>
                </a:solidFill>
                <a:latin typeface="Century Gothic"/>
                <a:ea typeface="Century Gothic"/>
                <a:cs typeface="Century Gothic"/>
                <a:sym typeface="Century Gothic"/>
              </a:rPr>
              <a:t>HTML/javascript web app to access the API</a:t>
            </a:r>
            <a:endParaRPr>
              <a:solidFill>
                <a:schemeClr val="lt1"/>
              </a:solidFill>
              <a:latin typeface="Century Gothic"/>
              <a:ea typeface="Century Gothic"/>
              <a:cs typeface="Century Gothic"/>
              <a:sym typeface="Century Gothic"/>
            </a:endParaRPr>
          </a:p>
        </p:txBody>
      </p:sp>
      <p:pic>
        <p:nvPicPr>
          <p:cNvPr id="238" name="Google Shape;238;g2f250d63a34_0_53"/>
          <p:cNvPicPr preferRelativeResize="0"/>
          <p:nvPr/>
        </p:nvPicPr>
        <p:blipFill>
          <a:blip r:embed="rId7">
            <a:alphaModFix/>
          </a:blip>
          <a:stretch>
            <a:fillRect/>
          </a:stretch>
        </p:blipFill>
        <p:spPr>
          <a:xfrm>
            <a:off x="7131626" y="1330250"/>
            <a:ext cx="4580852" cy="30577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esh">
  <a:themeElements>
    <a:clrScheme name="Mesh">
      <a:dk1>
        <a:srgbClr val="000000"/>
      </a:dk1>
      <a:lt1>
        <a:srgbClr val="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2024-08-12T23:03:33Z</dcterms:created>
  <dc:creator>Diego Alonso</dc:creator>
</cp:coreProperties>
</file>